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2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5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1" r:id="rId2"/>
    <p:sldMasterId id="2147483736" r:id="rId3"/>
  </p:sldMasterIdLst>
  <p:notesMasterIdLst>
    <p:notesMasterId r:id="rId21"/>
  </p:notesMasterIdLst>
  <p:sldIdLst>
    <p:sldId id="2147377246" r:id="rId4"/>
    <p:sldId id="492" r:id="rId5"/>
    <p:sldId id="493" r:id="rId6"/>
    <p:sldId id="325" r:id="rId7"/>
    <p:sldId id="494" r:id="rId8"/>
    <p:sldId id="505" r:id="rId9"/>
    <p:sldId id="2147377247" r:id="rId10"/>
    <p:sldId id="2147377248" r:id="rId11"/>
    <p:sldId id="2147377249" r:id="rId12"/>
    <p:sldId id="2147377250" r:id="rId13"/>
    <p:sldId id="2147377251" r:id="rId14"/>
    <p:sldId id="2147377254" r:id="rId15"/>
    <p:sldId id="2147377255" r:id="rId16"/>
    <p:sldId id="2147377252" r:id="rId17"/>
    <p:sldId id="2147377256" r:id="rId18"/>
    <p:sldId id="2147377257" r:id="rId19"/>
    <p:sldId id="2147377258" r:id="rId2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4B084"/>
    <a:srgbClr val="C0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Sheet1!$B$2:$G$2</c:f>
              <c:numCache>
                <c:formatCode>0.0%</c:formatCode>
                <c:ptCount val="3"/>
                <c:pt idx="0">
                  <c:v>9.0999999999999998E-2</c:v>
                </c:pt>
                <c:pt idx="1">
                  <c:v>0.63600000000000001</c:v>
                </c:pt>
                <c:pt idx="2">
                  <c:v>0.71430000000000005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C5-4512-BFA9-A0BC52F0F45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3"/>
                <c:pt idx="0" formatCode="0.0%">
                  <c:v>0.432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871-4897-90B0-8C2A6A6D8D6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Sheet1!$B$4:$G$4</c:f>
              <c:numCache>
                <c:formatCode>0.0%</c:formatCode>
                <c:ptCount val="3"/>
                <c:pt idx="0">
                  <c:v>0.47799999999999998</c:v>
                </c:pt>
                <c:pt idx="1">
                  <c:v>0.36399999999999999</c:v>
                </c:pt>
                <c:pt idx="2">
                  <c:v>0.28570000000000001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871-4897-90B0-8C2A6A6D8D6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Sheet1!$B$2:$F$2</c:f>
              <c:numCache>
                <c:formatCode>0.0%</c:formatCode>
                <c:ptCount val="3"/>
                <c:pt idx="0">
                  <c:v>4.5999999999999999E-2</c:v>
                </c:pt>
                <c:pt idx="1">
                  <c:v>0.13600000000000001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B38-4746-941D-5AA4450CE8D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Sheet1!$B$3:$F$3</c:f>
              <c:numCache>
                <c:formatCode>0.0%</c:formatCode>
                <c:ptCount val="3"/>
                <c:pt idx="0">
                  <c:v>0.52300000000000002</c:v>
                </c:pt>
                <c:pt idx="1">
                  <c:v>0.25</c:v>
                </c:pt>
                <c:pt idx="2">
                  <c:v>0.28599999999999998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B38-4746-941D-5AA4450CE8DE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3"/>
                <c:pt idx="0">
                  <c:v>0.432</c:v>
                </c:pt>
                <c:pt idx="1">
                  <c:v>0.61399999999999999</c:v>
                </c:pt>
                <c:pt idx="2">
                  <c:v>0.71399999999999997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B38-4746-941D-5AA4450CE8D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Sheet1!$B$2:$F$2</c:f>
              <c:numCache>
                <c:formatCode>0.0%</c:formatCode>
                <c:ptCount val="3"/>
                <c:pt idx="0">
                  <c:v>0.5</c:v>
                </c:pt>
                <c:pt idx="1">
                  <c:v>0.72699999999999998</c:v>
                </c:pt>
                <c:pt idx="2">
                  <c:v>0.76200000000000001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A2-4A5D-8633-42474B51FF6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4.8959608323133411E-3"/>
                  <c:y val="3.705815754677498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8D7-4D6C-8145-FA58B45E1C9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Sheet1!$B$3:$F$3</c:f>
              <c:numCache>
                <c:formatCode>0.00%</c:formatCode>
                <c:ptCount val="3"/>
                <c:pt idx="0" formatCode="0.0%">
                  <c:v>0.114</c:v>
                </c:pt>
                <c:pt idx="1">
                  <c:v>2.3E-2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EA2-4A5D-8633-42474B51FF6F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3"/>
                <c:pt idx="0">
                  <c:v>0.38700000000000001</c:v>
                </c:pt>
                <c:pt idx="1">
                  <c:v>0.25</c:v>
                </c:pt>
                <c:pt idx="2">
                  <c:v>0.23799999999999999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EA2-4A5D-8633-42474B51FF6F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 H1</c:v>
                </c:pt>
              </c:strCache>
            </c:strRef>
          </c:cat>
          <c:val>
            <c:numRef>
              <c:f>Sheet1!$B$2:$G$2</c:f>
              <c:numCache>
                <c:formatCode>0.0%</c:formatCode>
                <c:ptCount val="3"/>
                <c:pt idx="0" formatCode="0.00%">
                  <c:v>0.88700000000000001</c:v>
                </c:pt>
                <c:pt idx="1">
                  <c:v>0.84099999999999997</c:v>
                </c:pt>
                <c:pt idx="2" formatCode="0.00%">
                  <c:v>0.66700000000000004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2B7-43C5-9DBB-249945FA41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 H1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5-02B7-43C5-9DBB-249945FA41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 H1</c:v>
                </c:pt>
              </c:strCache>
            </c:strRef>
          </c:cat>
          <c:val>
            <c:numRef>
              <c:f>Sheet1!$B$4:$G$4</c:f>
              <c:numCache>
                <c:formatCode>0.00%</c:formatCode>
                <c:ptCount val="3"/>
                <c:pt idx="0">
                  <c:v>0.114</c:v>
                </c:pt>
                <c:pt idx="1">
                  <c:v>0.159</c:v>
                </c:pt>
                <c:pt idx="2">
                  <c:v>0.33300000000000002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2B7-43C5-9DBB-249945FA417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  <c:min val="0.1"/>
        </c:scaling>
        <c:delete val="0"/>
        <c:axPos val="l"/>
        <c:numFmt formatCode="0.0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Sheet1!$B$2:$F$2</c:f>
              <c:numCache>
                <c:formatCode>0.0%</c:formatCode>
                <c:ptCount val="3"/>
                <c:pt idx="0">
                  <c:v>2.3E-2</c:v>
                </c:pt>
                <c:pt idx="1">
                  <c:v>0.36299999999999999</c:v>
                </c:pt>
                <c:pt idx="2">
                  <c:v>0.33300000000000002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024-4FDE-8B42-559C9DB397B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Sheet1!$B$3:$F$3</c:f>
              <c:numCache>
                <c:formatCode>0.0%</c:formatCode>
                <c:ptCount val="3"/>
                <c:pt idx="0">
                  <c:v>0.56799999999999995</c:v>
                </c:pt>
                <c:pt idx="1">
                  <c:v>0.22700000000000001</c:v>
                </c:pt>
                <c:pt idx="2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024-4FDE-8B42-559C9DB397B8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3"/>
                <c:pt idx="0">
                  <c:v>0.41</c:v>
                </c:pt>
                <c:pt idx="1">
                  <c:v>0.41</c:v>
                </c:pt>
                <c:pt idx="2">
                  <c:v>0.47599999999999998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024-4FDE-8B42-559C9DB397B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Sheet1!$B$2:$F$2</c:f>
              <c:numCache>
                <c:formatCode>0.0%</c:formatCode>
                <c:ptCount val="3"/>
                <c:pt idx="0">
                  <c:v>0.63700000000000001</c:v>
                </c:pt>
                <c:pt idx="1">
                  <c:v>0.63700000000000001</c:v>
                </c:pt>
                <c:pt idx="2">
                  <c:v>0.66700000000000004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03-4917-A9B3-AA96C96FED8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Sheet1!$B$3:$F$3</c:f>
              <c:numCache>
                <c:formatCode>0.0%</c:formatCode>
                <c:ptCount val="3"/>
                <c:pt idx="0">
                  <c:v>2.1999999999999999E-2</c:v>
                </c:pt>
                <c:pt idx="1">
                  <c:v>2.1999999999999999E-2</c:v>
                </c:pt>
                <c:pt idx="2">
                  <c:v>4.8000000000000001E-2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303-4917-A9B3-AA96C96FED8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3"/>
                <c:pt idx="0">
                  <c:v>0.34100000000000003</c:v>
                </c:pt>
                <c:pt idx="1">
                  <c:v>0.34100000000000003</c:v>
                </c:pt>
                <c:pt idx="2">
                  <c:v>0.28599999999999998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303-4917-A9B3-AA96C96FED8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Sheet1!$B$2:$G$2</c:f>
              <c:numCache>
                <c:formatCode>0.0%</c:formatCode>
                <c:ptCount val="3"/>
                <c:pt idx="0">
                  <c:v>0.13700000000000001</c:v>
                </c:pt>
                <c:pt idx="1">
                  <c:v>4.5999999999999999E-2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93-4EC1-8409-B0ED42AACEA3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Sheet1!$B$3:$G$3</c:f>
              <c:numCache>
                <c:formatCode>0.0%</c:formatCode>
                <c:ptCount val="3"/>
                <c:pt idx="0">
                  <c:v>0.22800000000000001</c:v>
                </c:pt>
                <c:pt idx="1">
                  <c:v>0.84099999999999997</c:v>
                </c:pt>
                <c:pt idx="2">
                  <c:v>0.90500000000000003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893-4EC1-8409-B0ED42AACEA3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Sheet1!$B$1:$G$1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Sheet1!$B$4:$G$4</c:f>
              <c:numCache>
                <c:formatCode>0.0%</c:formatCode>
                <c:ptCount val="3"/>
                <c:pt idx="0">
                  <c:v>0.63600000000000001</c:v>
                </c:pt>
                <c:pt idx="1">
                  <c:v>0.113</c:v>
                </c:pt>
                <c:pt idx="2">
                  <c:v>9.5000000000000001E-2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893-4EC1-8409-B0ED42AACEA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Sheet1!$B$2:$F$2</c:f>
              <c:numCache>
                <c:formatCode>0.0%</c:formatCode>
                <c:ptCount val="3"/>
                <c:pt idx="0">
                  <c:v>0.27300000000000002</c:v>
                </c:pt>
                <c:pt idx="1">
                  <c:v>0.47799999999999998</c:v>
                </c:pt>
                <c:pt idx="2">
                  <c:v>0.47599999999999998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864-41C4-8797-8E601326148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Sheet1!$B$3:$F$3</c:f>
              <c:numCache>
                <c:formatCode>0.0%</c:formatCode>
                <c:ptCount val="3"/>
                <c:pt idx="0">
                  <c:v>0.36399999999999999</c:v>
                </c:pt>
                <c:pt idx="1">
                  <c:v>4.4999999999999998E-2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864-41C4-8797-8E601326148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3"/>
                <c:pt idx="0">
                  <c:v>0.36399999999999999</c:v>
                </c:pt>
                <c:pt idx="1">
                  <c:v>0.47699999999999998</c:v>
                </c:pt>
                <c:pt idx="2">
                  <c:v>0.52400000000000002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864-41C4-8797-8E601326148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48207866305573"/>
          <c:y val="0.10108956819117838"/>
          <c:w val="0.83259013675922089"/>
          <c:h val="0.621875484590642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Artacak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Sheet1!$B$2:$F$2</c:f>
              <c:numCache>
                <c:formatCode>0.0%</c:formatCode>
                <c:ptCount val="3"/>
                <c:pt idx="0">
                  <c:v>0.70499999999999996</c:v>
                </c:pt>
                <c:pt idx="1">
                  <c:v>0.70499999999999996</c:v>
                </c:pt>
                <c:pt idx="2">
                  <c:v>0.47599999999999998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2E-49C4-86E2-07C5020BB4F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Azalacak</c:v>
                </c:pt>
              </c:strCache>
            </c:strRef>
          </c:tx>
          <c:spPr>
            <a:solidFill>
              <a:schemeClr val="accent2"/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Sheet1!$B$3:$F$3</c:f>
              <c:numCache>
                <c:formatCode>0.0%</c:formatCode>
                <c:ptCount val="3"/>
                <c:pt idx="0">
                  <c:v>2.3E-2</c:v>
                </c:pt>
                <c:pt idx="1">
                  <c:v>2.3E-2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F2E-49C4-86E2-07C5020BB4F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Aynı kalacak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 w="19050">
              <a:solidFill>
                <a:schemeClr val="l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tr-T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Sheet1!$B$1:$F$1</c:f>
              <c:strCache>
                <c:ptCount val="3"/>
                <c:pt idx="0">
                  <c:v>2024'H1</c:v>
                </c:pt>
                <c:pt idx="1">
                  <c:v>2024'H2</c:v>
                </c:pt>
                <c:pt idx="2">
                  <c:v>2025'H1</c:v>
                </c:pt>
              </c:strCache>
            </c:strRef>
          </c:cat>
          <c:val>
            <c:numRef>
              <c:f>Sheet1!$B$4:$F$4</c:f>
              <c:numCache>
                <c:formatCode>0.0%</c:formatCode>
                <c:ptCount val="3"/>
                <c:pt idx="0">
                  <c:v>0.27300000000000002</c:v>
                </c:pt>
                <c:pt idx="1">
                  <c:v>0.27300000000000002</c:v>
                </c:pt>
                <c:pt idx="2">
                  <c:v>0.52400000000000002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F2E-49C4-86E2-07C5020BB4F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1318758832"/>
        <c:axId val="1570816431"/>
      </c:barChart>
      <c:catAx>
        <c:axId val="131875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570816431"/>
        <c:crosses val="autoZero"/>
        <c:auto val="1"/>
        <c:lblAlgn val="ctr"/>
        <c:lblOffset val="100"/>
        <c:noMultiLvlLbl val="0"/>
      </c:catAx>
      <c:valAx>
        <c:axId val="1570816431"/>
        <c:scaling>
          <c:orientation val="minMax"/>
          <c:max val="1"/>
        </c:scaling>
        <c:delete val="0"/>
        <c:axPos val="l"/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r-TR"/>
          </a:p>
        </c:txPr>
        <c:crossAx val="131875883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tr-T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tr-T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7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1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1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59227-E1FB-46FE-A64E-7D044B449852}" type="datetimeFigureOut">
              <a:rPr lang="tr-TR" smtClean="0"/>
              <a:t>7.03.2025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1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1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D1C3F-8655-4054-B609-08AC0318AFA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1915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9ff12ebbc7_0_7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9ff12ebbc7_0_717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14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52509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98443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96322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3218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297122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55204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>
          <a:extLst>
            <a:ext uri="{FF2B5EF4-FFF2-40B4-BE49-F238E27FC236}">
              <a16:creationId xmlns:a16="http://schemas.microsoft.com/office/drawing/2014/main" id="{FBB18038-2946-3383-27E8-F3A84844E3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>
            <a:extLst>
              <a:ext uri="{FF2B5EF4-FFF2-40B4-BE49-F238E27FC236}">
                <a16:creationId xmlns:a16="http://schemas.microsoft.com/office/drawing/2014/main" id="{07A7C6C2-B9CD-2DBA-4F9C-E93F18139B6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>
            <a:extLst>
              <a:ext uri="{FF2B5EF4-FFF2-40B4-BE49-F238E27FC236}">
                <a16:creationId xmlns:a16="http://schemas.microsoft.com/office/drawing/2014/main" id="{F281C415-EECF-1E87-C9A6-2D8CEF4D6F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34763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>
          <a:extLst>
            <a:ext uri="{FF2B5EF4-FFF2-40B4-BE49-F238E27FC236}">
              <a16:creationId xmlns:a16="http://schemas.microsoft.com/office/drawing/2014/main" id="{C20295B4-75D5-2B90-FAF9-6B41A1EBB8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>
            <a:extLst>
              <a:ext uri="{FF2B5EF4-FFF2-40B4-BE49-F238E27FC236}">
                <a16:creationId xmlns:a16="http://schemas.microsoft.com/office/drawing/2014/main" id="{D0255469-E2F2-56CD-4A70-6154ACD8E7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>
            <a:extLst>
              <a:ext uri="{FF2B5EF4-FFF2-40B4-BE49-F238E27FC236}">
                <a16:creationId xmlns:a16="http://schemas.microsoft.com/office/drawing/2014/main" id="{849F19A9-0DE3-858B-85F3-64D5BB8593A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34362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9ff12ebbc7_0_10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9ff12ebbc7_0_1054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0819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Google Shape;796;ga78b30956c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7" name="Google Shape;797;ga78b30956c_0_233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668104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9ff12ebbc7_0_7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9ff12ebbc7_0_717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491402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9ff12ebbc7_0_8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9ff12ebbc7_0_865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1435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33223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564210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93190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" name="Google Shape;1320;gb2d54ef91a_0_2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1" name="Google Shape;1321;gb2d54ef91a_0_290:notes"/>
          <p:cNvSpPr txBox="1">
            <a:spLocks noGrp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038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Master" Target="../slideMasters/slideMaster3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3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Master" Target="../slideMasters/slideMaster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png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3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ver_blu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167135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415102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47040"/>
            <a:ext cx="1219200" cy="518808"/>
          </a:xfrm>
          <a:prstGeom prst="rect">
            <a:avLst/>
          </a:prstGeo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D8E56BE-097F-EB4E-3287-BD1DCBFF488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5194091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19" name="Text Placeholder 17">
            <a:extLst>
              <a:ext uri="{FF2B5EF4-FFF2-40B4-BE49-F238E27FC236}">
                <a16:creationId xmlns:a16="http://schemas.microsoft.com/office/drawing/2014/main" id="{6942A971-1821-DF95-6B7B-A7991E06FA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5562226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DEC3D6C2-3D92-FDB9-8FF6-0B85288173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6111792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39B148-E719-27C3-3403-978BEDC13EC0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23727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over_photo_circle_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8A4DBCA-162B-E485-E20E-17D5C140E7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0477" y="2"/>
            <a:ext cx="6311523" cy="6831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4161F4-D097-DE19-FD87-0BB65D7B7F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5611E666-418A-4758-0E70-B24242833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D009FA-CFA0-2366-6348-AD2DE5F5F8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0D543147-C142-3795-8692-163187D8C1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43F396D2-FEEC-B3D9-78CF-DB43D25BBD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84E5CB92-5F1A-B42D-D765-161BADC32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45477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6_cobranded_sidebar_blue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0F962C91-6536-8C92-5712-D8E7D79A17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4" b="-475"/>
          <a:stretch/>
        </p:blipFill>
        <p:spPr>
          <a:xfrm>
            <a:off x="6347682" y="0"/>
            <a:ext cx="5844319" cy="626636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1013006-A4C4-8E9B-582A-F881CD2B33EB}"/>
              </a:ext>
            </a:extLst>
          </p:cNvPr>
          <p:cNvSpPr/>
          <p:nvPr/>
        </p:nvSpPr>
        <p:spPr>
          <a:xfrm>
            <a:off x="7450680" y="306967"/>
            <a:ext cx="4942461" cy="494246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E1557B-C916-3D4A-06A3-5841A72F54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CCE7A-44FB-F660-8825-197D91082D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4769" y="1564554"/>
            <a:ext cx="3912433" cy="2427287"/>
          </a:xfrm>
        </p:spPr>
        <p:txBody>
          <a:bodyPr anchor="ctr" anchorCtr="0"/>
          <a:lstStyle>
            <a:lvl1pPr marL="0" indent="0" algn="ctr">
              <a:buNone/>
              <a:defRPr sz="3200" b="1">
                <a:solidFill>
                  <a:schemeClr val="bg2"/>
                </a:solidFill>
              </a:defRPr>
            </a:lvl1pPr>
            <a:lvl2pPr marL="457189" indent="0">
              <a:buNone/>
              <a:defRPr sz="3600"/>
            </a:lvl2pPr>
            <a:lvl3pPr marL="914377" indent="0">
              <a:buNone/>
              <a:defRPr sz="3600"/>
            </a:lvl3pPr>
            <a:lvl4pPr marL="1371566" indent="0">
              <a:buNone/>
              <a:defRPr sz="3600"/>
            </a:lvl4pPr>
            <a:lvl5pPr marL="1828754" indent="0">
              <a:buNone/>
              <a:defRPr sz="3600"/>
            </a:lvl5pPr>
          </a:lstStyle>
          <a:p>
            <a:pPr lvl="0"/>
            <a:r>
              <a:rPr lang="en-US" dirty="0"/>
              <a:t>Insert key takeaway/stat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D2655EB8-0E52-0105-D411-F08941B5D9B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3706A59F-423E-C7F6-F3F9-0F492E0C021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E496856-C6F1-1A20-F1E8-67C9E51E6E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C9143ECB-6E66-CC58-F048-A273EF08E1E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45542836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7_cobranded_sidebar_lt_blue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0F962C91-6536-8C92-5712-D8E7D79A17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4" b="-475"/>
          <a:stretch/>
        </p:blipFill>
        <p:spPr>
          <a:xfrm>
            <a:off x="6347682" y="0"/>
            <a:ext cx="5844319" cy="626636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1013006-A4C4-8E9B-582A-F881CD2B33EB}"/>
              </a:ext>
            </a:extLst>
          </p:cNvPr>
          <p:cNvSpPr/>
          <p:nvPr/>
        </p:nvSpPr>
        <p:spPr>
          <a:xfrm>
            <a:off x="7450680" y="306967"/>
            <a:ext cx="4942461" cy="494246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E1557B-C916-3D4A-06A3-5841A72F54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CCE7A-44FB-F660-8825-197D91082D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4769" y="1564554"/>
            <a:ext cx="3912433" cy="2427287"/>
          </a:xfrm>
        </p:spPr>
        <p:txBody>
          <a:bodyPr anchor="ctr" anchorCtr="0"/>
          <a:lstStyle>
            <a:lvl1pPr marL="0" indent="0" algn="ctr">
              <a:buNone/>
              <a:defRPr sz="3200" b="1">
                <a:solidFill>
                  <a:schemeClr val="bg2"/>
                </a:solidFill>
              </a:defRPr>
            </a:lvl1pPr>
            <a:lvl2pPr marL="457189" indent="0">
              <a:buNone/>
              <a:defRPr sz="3600"/>
            </a:lvl2pPr>
            <a:lvl3pPr marL="914377" indent="0">
              <a:buNone/>
              <a:defRPr sz="3600"/>
            </a:lvl3pPr>
            <a:lvl4pPr marL="1371566" indent="0">
              <a:buNone/>
              <a:defRPr sz="3600"/>
            </a:lvl4pPr>
            <a:lvl5pPr marL="1828754" indent="0">
              <a:buNone/>
              <a:defRPr sz="3600"/>
            </a:lvl5pPr>
          </a:lstStyle>
          <a:p>
            <a:pPr lvl="0"/>
            <a:r>
              <a:rPr lang="en-US" dirty="0"/>
              <a:t>Insert key takeaway/stat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C1156137-AA49-5A7E-6A53-BA37F044CFD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EBC45F5E-12A5-546B-9525-4B2038ED8BF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358C2E9-9015-AC33-69D5-8027993755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BAF4B446-8AC5-CAE9-37C4-A8D4BF83C7E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26772615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8_cobranded_sidebar_orange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0F962C91-6536-8C92-5712-D8E7D79A17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4" b="-475"/>
          <a:stretch/>
        </p:blipFill>
        <p:spPr>
          <a:xfrm>
            <a:off x="6347682" y="0"/>
            <a:ext cx="5844319" cy="626636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1013006-A4C4-8E9B-582A-F881CD2B33EB}"/>
              </a:ext>
            </a:extLst>
          </p:cNvPr>
          <p:cNvSpPr/>
          <p:nvPr/>
        </p:nvSpPr>
        <p:spPr>
          <a:xfrm>
            <a:off x="7450680" y="306967"/>
            <a:ext cx="4942461" cy="494246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E1557B-C916-3D4A-06A3-5841A72F54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CCE7A-44FB-F660-8825-197D91082D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4769" y="1564554"/>
            <a:ext cx="3912433" cy="2427287"/>
          </a:xfrm>
        </p:spPr>
        <p:txBody>
          <a:bodyPr anchor="ctr" anchorCtr="0"/>
          <a:lstStyle>
            <a:lvl1pPr marL="0" indent="0" algn="ctr">
              <a:buNone/>
              <a:defRPr sz="3200" b="1">
                <a:solidFill>
                  <a:schemeClr val="bg2"/>
                </a:solidFill>
              </a:defRPr>
            </a:lvl1pPr>
            <a:lvl2pPr marL="457189" indent="0">
              <a:buNone/>
              <a:defRPr sz="3600"/>
            </a:lvl2pPr>
            <a:lvl3pPr marL="914377" indent="0">
              <a:buNone/>
              <a:defRPr sz="3600"/>
            </a:lvl3pPr>
            <a:lvl4pPr marL="1371566" indent="0">
              <a:buNone/>
              <a:defRPr sz="3600"/>
            </a:lvl4pPr>
            <a:lvl5pPr marL="1828754" indent="0">
              <a:buNone/>
              <a:defRPr sz="3600"/>
            </a:lvl5pPr>
          </a:lstStyle>
          <a:p>
            <a:pPr lvl="0"/>
            <a:r>
              <a:rPr lang="en-US" dirty="0"/>
              <a:t>Insert key takeaway/stat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3D9262FD-C60D-EB8B-5905-00E41E65FB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B7EE85D7-3A48-D93E-77D4-BBAF47F83E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9BB6232B-9EB8-AFA1-F4A9-9DD09BF5ED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33C1874A-D560-C0F2-0586-C81BAEBB4B27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54590902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9_cobranded_sidebar_violet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0F962C91-6536-8C92-5712-D8E7D79A17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4" b="-475"/>
          <a:stretch/>
        </p:blipFill>
        <p:spPr>
          <a:xfrm>
            <a:off x="6347682" y="0"/>
            <a:ext cx="5844319" cy="626636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1013006-A4C4-8E9B-582A-F881CD2B33EB}"/>
              </a:ext>
            </a:extLst>
          </p:cNvPr>
          <p:cNvSpPr/>
          <p:nvPr/>
        </p:nvSpPr>
        <p:spPr>
          <a:xfrm>
            <a:off x="7450680" y="306967"/>
            <a:ext cx="4942461" cy="494246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E1557B-C916-3D4A-06A3-5841A72F54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CCE7A-44FB-F660-8825-197D91082D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4769" y="1564554"/>
            <a:ext cx="3912433" cy="2427287"/>
          </a:xfrm>
        </p:spPr>
        <p:txBody>
          <a:bodyPr anchor="ctr" anchorCtr="0"/>
          <a:lstStyle>
            <a:lvl1pPr marL="0" indent="0" algn="ctr">
              <a:buNone/>
              <a:defRPr sz="3200" b="1">
                <a:solidFill>
                  <a:schemeClr val="bg2"/>
                </a:solidFill>
              </a:defRPr>
            </a:lvl1pPr>
            <a:lvl2pPr marL="457189" indent="0">
              <a:buNone/>
              <a:defRPr sz="3600"/>
            </a:lvl2pPr>
            <a:lvl3pPr marL="914377" indent="0">
              <a:buNone/>
              <a:defRPr sz="3600"/>
            </a:lvl3pPr>
            <a:lvl4pPr marL="1371566" indent="0">
              <a:buNone/>
              <a:defRPr sz="3600"/>
            </a:lvl4pPr>
            <a:lvl5pPr marL="1828754" indent="0">
              <a:buNone/>
              <a:defRPr sz="3600"/>
            </a:lvl5pPr>
          </a:lstStyle>
          <a:p>
            <a:pPr lvl="0"/>
            <a:r>
              <a:rPr lang="en-US" dirty="0"/>
              <a:t>Insert key takeaway/stat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80D82F29-6247-72A9-6731-F72313DD88B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49ABFB9-219C-B8D3-C483-30EEC54C88F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7647F1F-16E6-DC6D-968E-E7D6E4A68B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1CE1B922-9320-7481-1C21-D3CB29DFAB0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406408973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0_cobranded_sidebar_blue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hape, circle&#10;&#10;Description automatically generated">
            <a:extLst>
              <a:ext uri="{FF2B5EF4-FFF2-40B4-BE49-F238E27FC236}">
                <a16:creationId xmlns:a16="http://schemas.microsoft.com/office/drawing/2014/main" id="{5EAD1CE0-8C43-3A65-CBE4-F6500A6A3A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4" b="-475"/>
          <a:stretch/>
        </p:blipFill>
        <p:spPr>
          <a:xfrm>
            <a:off x="6347682" y="0"/>
            <a:ext cx="5844319" cy="626636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1013006-A4C4-8E9B-582A-F881CD2B33EB}"/>
              </a:ext>
            </a:extLst>
          </p:cNvPr>
          <p:cNvSpPr/>
          <p:nvPr/>
        </p:nvSpPr>
        <p:spPr>
          <a:xfrm>
            <a:off x="7450680" y="306967"/>
            <a:ext cx="4942461" cy="494246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E1557B-C916-3D4A-06A3-5841A72F54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912D01FA-DA8D-5F18-9C23-78DF8096911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74769" y="1564554"/>
            <a:ext cx="3912433" cy="2427287"/>
          </a:xfrm>
        </p:spPr>
        <p:txBody>
          <a:bodyPr anchor="ctr" anchorCtr="0"/>
          <a:lstStyle>
            <a:lvl1pPr marL="0" indent="0" algn="ctr">
              <a:buNone/>
              <a:defRPr sz="3200" b="1">
                <a:solidFill>
                  <a:schemeClr val="bg1"/>
                </a:solidFill>
              </a:defRPr>
            </a:lvl1pPr>
            <a:lvl2pPr marL="457189" indent="0">
              <a:buNone/>
              <a:defRPr sz="3600"/>
            </a:lvl2pPr>
            <a:lvl3pPr marL="914377" indent="0">
              <a:buNone/>
              <a:defRPr sz="3600"/>
            </a:lvl3pPr>
            <a:lvl4pPr marL="1371566" indent="0">
              <a:buNone/>
              <a:defRPr sz="3600"/>
            </a:lvl4pPr>
            <a:lvl5pPr marL="1828754" indent="0">
              <a:buNone/>
              <a:defRPr sz="3600"/>
            </a:lvl5pPr>
          </a:lstStyle>
          <a:p>
            <a:pPr lvl="0"/>
            <a:r>
              <a:rPr lang="en-US" dirty="0"/>
              <a:t>Insert key takeaway/stat</a:t>
            </a:r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8A9A9755-A073-6536-4449-60D1A4D6249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8E19CC79-3E4C-BA4B-BDFE-ED4A5100C72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E5AF445-F077-CBD3-8676-3C090B01E3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BF142C8D-249F-3239-561F-74FBED378ED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88318214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1_cobranded_sidebar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hape, circle&#10;&#10;Description automatically generated">
            <a:extLst>
              <a:ext uri="{FF2B5EF4-FFF2-40B4-BE49-F238E27FC236}">
                <a16:creationId xmlns:a16="http://schemas.microsoft.com/office/drawing/2014/main" id="{19F0D1BA-1740-8291-3985-752AAB099A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64" b="-475"/>
          <a:stretch/>
        </p:blipFill>
        <p:spPr>
          <a:xfrm>
            <a:off x="6347682" y="0"/>
            <a:ext cx="5844319" cy="626636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E1557B-C916-3D4A-06A3-5841A72F546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B8194AC-DDA3-9404-5998-E94D747F0D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71A3127B-F843-4C4F-625D-0F595788B9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04F2467A-B7A4-9968-8AF7-70330EF2A42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4A90B9B-C6D7-5D76-62C9-8C8E2EFB4B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2DD4716A-4B99-B646-052D-8DA00C42D15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5465541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2_cobranded_content_and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D8B5F0-3972-9E3F-4A7E-52302351B5B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AF5AD5C4-11CE-A5B1-68F4-ECE64B474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5DB62E0-16D5-D693-1EC9-29B82000033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7" y="579495"/>
            <a:ext cx="5527627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0E12C7-8B6B-E7AB-65DE-8993ACC541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7" y="178971"/>
            <a:ext cx="5527627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C1E76A77-67BC-A002-BE76-D79F6E3A38F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31743759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3_cobranded_content_and_photo_hal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3CD31E3-1810-8019-E4E8-32E37BC7DE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FEF3752C-36A7-544F-D2EB-65F4FAA751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0"/>
            <a:ext cx="6096000" cy="6858000"/>
          </a:xfrm>
          <a:solidFill>
            <a:schemeClr val="tx1"/>
          </a:solidFill>
          <a:ln>
            <a:noFill/>
          </a:ln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7EDE7-AEAD-C80E-B46F-DB1E1503E6EC}"/>
              </a:ext>
            </a:extLst>
          </p:cNvPr>
          <p:cNvCxnSpPr>
            <a:cxnSpLocks/>
          </p:cNvCxnSpPr>
          <p:nvPr/>
        </p:nvCxnSpPr>
        <p:spPr>
          <a:xfrm>
            <a:off x="278933" y="6395755"/>
            <a:ext cx="55372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77D676D-F2FB-4E29-6862-097B141AD572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/>
                </a:solidFill>
              </a:rPr>
              <a:t>© 2023 Nielsen Consumer LLC.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67FD37-CDB2-08A7-64AD-5D8EA73570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DB6EEB7D-9CC5-9D43-2008-2795014238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5537253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EF7F2BB9-8A14-A127-85D9-8C884D76268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B4DEEEB-841D-9E48-066D-74DF0347AE9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BEF6C7E0-EEC7-7058-50F7-AB1CD726683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4167028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4_cobranded_half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083BD0-CB53-4C20-92B8-5D9B6FB904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6E01A0-2BBF-F43A-B5D1-9E31AF6BC97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4B2E6E-E1B5-CE08-FA8B-59B5B1CA4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59573" y="1825625"/>
            <a:ext cx="5527627" cy="3836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95053F53-3618-E1D1-00A1-47AA56D050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9575" y="178971"/>
            <a:ext cx="5552611" cy="39735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>
              <a:defRPr sz="2400" b="1">
                <a:latin typeface="+mj-lt"/>
              </a:defRPr>
            </a:lvl2pPr>
            <a:lvl3pPr>
              <a:defRPr sz="2400" b="1">
                <a:latin typeface="+mj-lt"/>
              </a:defRPr>
            </a:lvl3pPr>
            <a:lvl4pPr>
              <a:defRPr sz="2400" b="1">
                <a:latin typeface="+mj-lt"/>
              </a:defRPr>
            </a:lvl4pPr>
            <a:lvl5pPr>
              <a:defRPr sz="2400" b="1">
                <a:latin typeface="+mj-lt"/>
              </a:defRPr>
            </a:lvl5pPr>
          </a:lstStyle>
          <a:p>
            <a:pPr lvl="0"/>
            <a:r>
              <a:rPr lang="en-US" dirty="0"/>
              <a:t>Insert your slide title in Arial bold 20pt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C58F92-15EB-DF6A-3AEA-BEF2B4382D47}"/>
              </a:ext>
            </a:extLst>
          </p:cNvPr>
          <p:cNvCxnSpPr>
            <a:cxnSpLocks/>
          </p:cNvCxnSpPr>
          <p:nvPr/>
        </p:nvCxnSpPr>
        <p:spPr>
          <a:xfrm>
            <a:off x="278933" y="6395755"/>
            <a:ext cx="55372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D2DDB0C3-FCF3-2CAA-F826-CA712908FC2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9573" y="576323"/>
            <a:ext cx="5580747" cy="43971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00B60E-9A49-D43D-A2C5-DA7BD2C3AC45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F287E70-6553-34AC-B531-E6C6EE31CB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F7066202-F363-3C8E-5B43-C4BE65D6B6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5537253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9DF4E8B1-8F35-5AD1-AB74-B468AE17017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4DFC890-B929-EAF9-EDFB-220994626F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CFC6FA41-84D5-4CD1-25A2-0A882A26902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75639582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5_cobranded_half_deep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083BD0-CB53-4C20-92B8-5D9B6FB904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6E01A0-2BBF-F43A-B5D1-9E31AF6BC97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4B2E6E-E1B5-CE08-FA8B-59B5B1CA4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59573" y="1825625"/>
            <a:ext cx="5527627" cy="383613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0C58F92-15EB-DF6A-3AEA-BEF2B4382D47}"/>
              </a:ext>
            </a:extLst>
          </p:cNvPr>
          <p:cNvCxnSpPr>
            <a:cxnSpLocks/>
          </p:cNvCxnSpPr>
          <p:nvPr/>
        </p:nvCxnSpPr>
        <p:spPr>
          <a:xfrm>
            <a:off x="278933" y="6395755"/>
            <a:ext cx="55372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8FC0542-F803-6E54-6294-B0DB14311818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12EB802-3346-E39B-2509-EAC573AA62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92BFC318-B682-8A6C-0500-7F861A6B2C6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5537253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0F5E0947-70F6-3BEF-C68C-F8AAA3AAF8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9575" y="178971"/>
            <a:ext cx="5552611" cy="39735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bg1"/>
                </a:solidFill>
                <a:latin typeface="+mj-lt"/>
              </a:defRPr>
            </a:lvl1pPr>
            <a:lvl2pPr>
              <a:defRPr sz="2400" b="1">
                <a:latin typeface="+mj-lt"/>
              </a:defRPr>
            </a:lvl2pPr>
            <a:lvl3pPr>
              <a:defRPr sz="2400" b="1">
                <a:latin typeface="+mj-lt"/>
              </a:defRPr>
            </a:lvl3pPr>
            <a:lvl4pPr>
              <a:defRPr sz="2400" b="1">
                <a:latin typeface="+mj-lt"/>
              </a:defRPr>
            </a:lvl4pPr>
            <a:lvl5pPr>
              <a:defRPr sz="2400" b="1">
                <a:latin typeface="+mj-lt"/>
              </a:defRPr>
            </a:lvl5pPr>
          </a:lstStyle>
          <a:p>
            <a:pPr lvl="0"/>
            <a:r>
              <a:rPr lang="en-US" dirty="0"/>
              <a:t>Insert your slide title in Arial bold 20pt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56E41E3E-E988-5AAD-A3FB-D42472E3E68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9573" y="576323"/>
            <a:ext cx="5580747" cy="43971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08DE5AC-BB0D-8837-136E-8AF4E617F30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D686C53-3C4A-4856-FDBD-DEDB3F729A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C963D0DC-364D-0DFC-BADE-7FECC367B36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21840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over_photo_circle_vio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12" name="Picture 11" descr="Shape, circle&#10;&#10;Description automatically generated">
            <a:extLst>
              <a:ext uri="{FF2B5EF4-FFF2-40B4-BE49-F238E27FC236}">
                <a16:creationId xmlns:a16="http://schemas.microsoft.com/office/drawing/2014/main" id="{D205D8C5-4622-A916-D655-F6CED6BF0E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0878" y="1"/>
            <a:ext cx="6301124" cy="6831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1EEE6B5-0894-9664-A565-BC7956CD80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13B9B20-3947-53D7-7D27-61901A552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6E082DE-2FDF-8E52-94D0-356A49DB0E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9EC7F525-D72E-FA6C-4DC8-61ED3B7BF5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53A58327-319F-F707-398A-E0BD2BB564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318DF228-BF1D-DFFF-3D0A-181B229C9A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737962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6_cobranded_half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083BD0-CB53-4C20-92B8-5D9B6FB904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6E01A0-2BBF-F43A-B5D1-9E31AF6BC97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7EDE7-AEAD-C80E-B46F-DB1E1503E6E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4B2E6E-E1B5-CE08-FA8B-59B5B1CA4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59573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0D49C1-E8FD-4100-6077-590D74316FB9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23E778F-48DD-4F11-15D3-BC47F1B144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F96AC6AD-C4F2-F6FF-6F7B-8A44A44982F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A6C0979-2BD2-C03B-6B71-E8AD10273F0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9575" y="178971"/>
            <a:ext cx="5552611" cy="39735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2400" b="1">
                <a:latin typeface="+mj-lt"/>
              </a:defRPr>
            </a:lvl2pPr>
            <a:lvl3pPr>
              <a:defRPr sz="2400" b="1">
                <a:latin typeface="+mj-lt"/>
              </a:defRPr>
            </a:lvl3pPr>
            <a:lvl4pPr>
              <a:defRPr sz="2400" b="1">
                <a:latin typeface="+mj-lt"/>
              </a:defRPr>
            </a:lvl4pPr>
            <a:lvl5pPr>
              <a:defRPr sz="2400" b="1">
                <a:latin typeface="+mj-lt"/>
              </a:defRPr>
            </a:lvl5pPr>
          </a:lstStyle>
          <a:p>
            <a:pPr lvl="0"/>
            <a:r>
              <a:rPr lang="en-US" dirty="0"/>
              <a:t>Insert your slide title in Arial bold 20pt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4A3D0FAE-E229-7018-93B3-C0AF25E639B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9573" y="576323"/>
            <a:ext cx="5580747" cy="43971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36BBC8CE-5633-09AF-7152-3719FD92EBE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5D76F3C-D010-68D3-984D-E588033F9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D22BB85F-3F64-306C-78DD-D83E83C070B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59530741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7_cobranded_half_l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083BD0-CB53-4C20-92B8-5D9B6FB904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6E01A0-2BBF-F43A-B5D1-9E31AF6BC97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AC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7EDE7-AEAD-C80E-B46F-DB1E1503E6E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4B2E6E-E1B5-CE08-FA8B-59B5B1CA4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59573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2DAE71-2983-34FD-663C-6E97AE5A8A97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778B45-8CEC-C5EE-D89D-3C627C467D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8E513481-19B3-D642-E3CD-6271958BC10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84A1B13B-F468-9DD3-E390-FE703223748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9575" y="178971"/>
            <a:ext cx="5552611" cy="39735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2400" b="1">
                <a:latin typeface="+mj-lt"/>
              </a:defRPr>
            </a:lvl2pPr>
            <a:lvl3pPr>
              <a:defRPr sz="2400" b="1">
                <a:latin typeface="+mj-lt"/>
              </a:defRPr>
            </a:lvl3pPr>
            <a:lvl4pPr>
              <a:defRPr sz="2400" b="1">
                <a:latin typeface="+mj-lt"/>
              </a:defRPr>
            </a:lvl4pPr>
            <a:lvl5pPr>
              <a:defRPr sz="2400" b="1">
                <a:latin typeface="+mj-lt"/>
              </a:defRPr>
            </a:lvl5pPr>
          </a:lstStyle>
          <a:p>
            <a:pPr lvl="0"/>
            <a:r>
              <a:rPr lang="en-US" dirty="0"/>
              <a:t>Insert your slide title in Arial bold 20pt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FE4C21BE-A62B-885D-12C3-E14CBE50E9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9573" y="576323"/>
            <a:ext cx="5580747" cy="43971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5ECE9D8F-7472-1CD9-04C2-C6C601670B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E34A2405-5937-A40D-BD28-25B17DBA74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11AEE84E-D155-4594-1DCE-F64C56B2ED7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39890731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8_cobranded_half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083BD0-CB53-4C20-92B8-5D9B6FB904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6E01A0-2BBF-F43A-B5D1-9E31AF6BC97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9B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7EDE7-AEAD-C80E-B46F-DB1E1503E6E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4B2E6E-E1B5-CE08-FA8B-59B5B1CA4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59573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1486C1-A975-5880-4C54-03DD13A9F7F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713DBF5-505B-D783-24AC-ABF2407B2B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4BC52F0A-FEF5-7664-E4A1-D4BF689E75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F6B99AF8-C353-FA75-7695-E85E6F1D16A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9575" y="178971"/>
            <a:ext cx="5552611" cy="39735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2400" b="1">
                <a:latin typeface="+mj-lt"/>
              </a:defRPr>
            </a:lvl2pPr>
            <a:lvl3pPr>
              <a:defRPr sz="2400" b="1">
                <a:latin typeface="+mj-lt"/>
              </a:defRPr>
            </a:lvl3pPr>
            <a:lvl4pPr>
              <a:defRPr sz="2400" b="1">
                <a:latin typeface="+mj-lt"/>
              </a:defRPr>
            </a:lvl4pPr>
            <a:lvl5pPr>
              <a:defRPr sz="2400" b="1">
                <a:latin typeface="+mj-lt"/>
              </a:defRPr>
            </a:lvl5pPr>
          </a:lstStyle>
          <a:p>
            <a:pPr lvl="0"/>
            <a:r>
              <a:rPr lang="en-US" dirty="0"/>
              <a:t>Insert your slide title in Arial bold 20pt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2844E97B-52E4-F43B-0202-92973DE8EC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9573" y="576323"/>
            <a:ext cx="5580747" cy="43971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7F498CF-4BFB-E7EA-A5AC-E2FFC8C15A0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FD7D570-786D-BE85-5674-AAE488A93F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64B95538-329D-A5EC-A799-9A0B62C81614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93220132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9_cobranded_half_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083BD0-CB53-4C20-92B8-5D9B6FB9049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A6E01A0-2BBF-F43A-B5D1-9E31AF6BC972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DB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7EDE7-AEAD-C80E-B46F-DB1E1503E6E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E757F6A-9EA9-44EF-A958-227049104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44B2E6E-E1B5-CE08-FA8B-59B5B1CA44C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59573" y="1825625"/>
            <a:ext cx="5527627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3CE258B-CBCD-8DC5-1665-1A4555B76CDA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BF0D2EB-1B50-4485-D568-744E539C80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05CB9B4E-B4A9-BA47-5A00-8E523D2A8CD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457DAED8-04EE-E553-65D0-FECCE34836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59575" y="178971"/>
            <a:ext cx="5552611" cy="397352"/>
          </a:xfrm>
        </p:spPr>
        <p:txBody>
          <a:bodyPr anchor="ctr"/>
          <a:lstStyle>
            <a:lvl1pPr marL="0" indent="0">
              <a:buNone/>
              <a:defRPr sz="2000" b="1">
                <a:solidFill>
                  <a:schemeClr val="tx1"/>
                </a:solidFill>
                <a:latin typeface="+mj-lt"/>
              </a:defRPr>
            </a:lvl1pPr>
            <a:lvl2pPr>
              <a:defRPr sz="2400" b="1">
                <a:latin typeface="+mj-lt"/>
              </a:defRPr>
            </a:lvl2pPr>
            <a:lvl3pPr>
              <a:defRPr sz="2400" b="1">
                <a:latin typeface="+mj-lt"/>
              </a:defRPr>
            </a:lvl3pPr>
            <a:lvl4pPr>
              <a:defRPr sz="2400" b="1">
                <a:latin typeface="+mj-lt"/>
              </a:defRPr>
            </a:lvl4pPr>
            <a:lvl5pPr>
              <a:defRPr sz="2400" b="1">
                <a:latin typeface="+mj-lt"/>
              </a:defRPr>
            </a:lvl5pPr>
          </a:lstStyle>
          <a:p>
            <a:pPr lvl="0"/>
            <a:r>
              <a:rPr lang="en-US" dirty="0"/>
              <a:t>Insert your slide title in Arial bold 20pt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B83E20CC-AB43-4C23-8A3C-9F0A750FF71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59573" y="576323"/>
            <a:ext cx="5580747" cy="439715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CB111580-3FC2-E4E7-0EE7-D9E1E7010E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79495"/>
            <a:ext cx="5537253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2D480B4-03FC-5DE6-C1B7-A075AF87A7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5537253" cy="397352"/>
          </a:xfrm>
          <a:prstGeom prst="rect">
            <a:avLst/>
          </a:prstGeom>
        </p:spPr>
        <p:txBody>
          <a:bodyPr anchor="ctr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7B13EAD3-6070-73A6-B2A9-9CA9DE4A5958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439448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0_cobranded_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D9DBEDE-BAB0-604C-FFCD-9B78E43DEB4D}"/>
              </a:ext>
            </a:extLst>
          </p:cNvPr>
          <p:cNvGrpSpPr/>
          <p:nvPr/>
        </p:nvGrpSpPr>
        <p:grpSpPr>
          <a:xfrm>
            <a:off x="3936001" y="1448419"/>
            <a:ext cx="8256000" cy="4327900"/>
            <a:chOff x="3936001" y="1448418"/>
            <a:chExt cx="8256000" cy="4327900"/>
          </a:xfrm>
        </p:grpSpPr>
        <p:pic>
          <p:nvPicPr>
            <p:cNvPr id="4" name="Shape">
              <a:extLst>
                <a:ext uri="{FF2B5EF4-FFF2-40B4-BE49-F238E27FC236}">
                  <a16:creationId xmlns:a16="http://schemas.microsoft.com/office/drawing/2014/main" id="{9C99B962-82E7-D621-A6EE-293DE917E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gray">
            <a:xfrm>
              <a:off x="3936001" y="1448418"/>
              <a:ext cx="8256000" cy="4327900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6CB1AD3-1559-522D-9306-F7DFC599041F}"/>
                </a:ext>
              </a:extLst>
            </p:cNvPr>
            <p:cNvSpPr/>
            <p:nvPr/>
          </p:nvSpPr>
          <p:spPr>
            <a:xfrm>
              <a:off x="7892321" y="5403954"/>
              <a:ext cx="329784" cy="74951"/>
            </a:xfrm>
            <a:prstGeom prst="rect">
              <a:avLst/>
            </a:prstGeom>
            <a:solidFill>
              <a:srgbClr val="2D2D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3684352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0678F05-80CC-A3DE-FAE5-0A6E66AB8B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559" y="1351231"/>
            <a:ext cx="3684352" cy="436543"/>
          </a:xfrm>
        </p:spPr>
        <p:txBody>
          <a:bodyPr anchor="b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EEA58B3-EB48-100A-0C56-E4672EB8D1D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5143500" y="1559545"/>
            <a:ext cx="5842000" cy="3771900"/>
          </a:xfrm>
          <a:prstGeom prst="roundRect">
            <a:avLst>
              <a:gd name="adj" fmla="val 2189"/>
            </a:avLst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Click picture icon to add photo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27F493CE-C3A5-A696-C506-892780AA58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523F661E-19FC-F691-5CD5-E5D6D53A7AF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11CCD54-0433-2F76-2DE8-4AD4B3369B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6CA9B7FA-A67C-7C2D-058E-F8AC50E3F7C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65354680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1_cobranded_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5807441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0678F05-80CC-A3DE-FAE5-0A6E66AB8B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558" y="1351231"/>
            <a:ext cx="5807441" cy="436543"/>
          </a:xfrm>
        </p:spPr>
        <p:txBody>
          <a:bodyPr anchor="b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pic>
        <p:nvPicPr>
          <p:cNvPr id="10" name="Shape">
            <a:extLst>
              <a:ext uri="{FF2B5EF4-FFF2-40B4-BE49-F238E27FC236}">
                <a16:creationId xmlns:a16="http://schemas.microsoft.com/office/drawing/2014/main" id="{BA772A05-DBA6-5F58-4099-03BF28EF97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7710052" y="1197507"/>
            <a:ext cx="3096000" cy="4787820"/>
          </a:xfrm>
          <a:prstGeom prst="rect">
            <a:avLst/>
          </a:prstGeom>
        </p:spPr>
      </p:pic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8BA8C928-F0D4-761C-2699-B88282D1CC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8227612" y="1288629"/>
            <a:ext cx="2057400" cy="4450080"/>
          </a:xfrm>
          <a:prstGeom prst="roundRect">
            <a:avLst>
              <a:gd name="adj" fmla="val 12964"/>
            </a:avLst>
          </a:prstGeo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 Click picture icon to add photo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7BFE6B16-52C0-0F95-6471-8ECF8562CD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9FB97EEA-F0C4-4A56-A945-C5B40DE9150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56C3E77-E9CE-47CC-83BF-6304705D7E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D2A7E26B-CF70-A243-E3E4-F34C8F87583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62365665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2_cobranded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ext Placeholder 10">
            <a:extLst>
              <a:ext uri="{FF2B5EF4-FFF2-40B4-BE49-F238E27FC236}">
                <a16:creationId xmlns:a16="http://schemas.microsoft.com/office/drawing/2014/main" id="{18D8CFBE-FA82-9696-CA96-11C6E0C64DB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88625376-94C1-6B47-C875-35C315AB9F7B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8438490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3_cobranded_thank_you_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CF928130-74A2-EFBD-3E8D-68B5F500D5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635035"/>
            <a:ext cx="8642083" cy="2387600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[Thank you]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7" y="311470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[Call to action]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8F8D6A-AB50-00A3-D30C-2B45378DC3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0FF12D10-3F99-FA54-8A36-1C3BFF703B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339347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C023098E-A14A-7175-E122-657D7B94C16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707482"/>
            <a:ext cx="8642083" cy="42346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Contact information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5A3C8-5183-431D-468E-77DFFF5EB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5325" y="6435204"/>
            <a:ext cx="90187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D8B9DE-B64C-1B72-C8EC-3F3105E9CE27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804A5DDE-F937-D2F1-03A0-F63CC8D4495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5700193"/>
            <a:ext cx="1500188" cy="513043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4476904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over_photo_circle_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3" name="Picture 2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0F0CFD48-64F3-56E8-20FC-87BFA760AB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1543" y="-22551"/>
            <a:ext cx="632045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BB1AF6-DC78-953A-74B3-4393988782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8E6DAE2-C337-A8F2-2082-DE6607D24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3FFCF2-AF1F-04A2-F663-6DDE4D2FD0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5246"/>
            <a:ext cx="1219199" cy="517172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1CD72098-8A9C-6DDA-623D-88ACA639D8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5D2957D4-81EB-DC26-6463-5EADF1A2550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D6FB9EEA-C3E3-431A-8CBC-F0DB2F54B5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93022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over_photo_circle_lt_blue">
    <p:bg>
      <p:bgPr>
        <a:solidFill>
          <a:srgbClr val="0C3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563F44E9-E18C-1F20-FBFF-E71D86E00BE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933" b="-366"/>
          <a:stretch/>
        </p:blipFill>
        <p:spPr>
          <a:xfrm>
            <a:off x="5747658" y="-32870"/>
            <a:ext cx="6444343" cy="68908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BB1AF6-DC78-953A-74B3-4393988782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D8E6DAE2-C337-A8F2-2082-DE6607D249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13FFCF2-AF1F-04A2-F663-6DDE4D2FD0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30"/>
            <a:ext cx="1219199" cy="518807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F3FE3F42-A42D-09D9-BD52-664DF915C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E0C51D81-FF4F-A687-8019-C148AF88A69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7E11BBA8-8F76-E781-2355-01741D2B20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481319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over_photo_circle_orange">
    <p:bg>
      <p:bgPr>
        <a:solidFill>
          <a:srgbClr val="3C18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18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ED112208-67CC-7B7A-7347-98C53A298C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3949" y="-16330"/>
            <a:ext cx="6318051" cy="68580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46E0AFB-8404-B27F-3CB1-A1D4C6C5F1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6614D32-1A9C-DFFE-7782-FD6AB74B31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4C19E3-141F-17E8-E421-5F997CEAE4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30"/>
            <a:ext cx="1219199" cy="518807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0451F9B9-5FC2-B4E8-5C6C-B463775F9C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1925A276-592D-D7EB-10E8-61B281EF13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309189D2-8FB1-BD5B-A9E6-197DFA5BEAB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73879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over_photo_circle_violet">
    <p:bg>
      <p:bgPr>
        <a:solidFill>
          <a:srgbClr val="292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92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603A215C-0E64-E145-AADF-41CE8AC1BA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6840" y="-32869"/>
            <a:ext cx="6305160" cy="683256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3E4DBE2-15C7-C0FB-2BB2-0DE1A046774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329E7AD9-256B-D443-B646-51A6C61F00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2C61E06-3203-3BD2-3A3C-9A3E63F397D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30"/>
            <a:ext cx="1219199" cy="518807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9DCE52CB-D215-B6BA-D700-5E2509A3B5D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8AA91280-AE3D-E8A3-78B8-79DD96CAF3A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A6BAA93A-A8C0-E89C-7C2A-319F32FF0A2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5761699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over_illustration">
    <p:bg>
      <p:bgPr>
        <a:solidFill>
          <a:srgbClr val="292A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12" name="Picture 11" descr="Background pattern&#10;&#10;Description automatically generated">
            <a:extLst>
              <a:ext uri="{FF2B5EF4-FFF2-40B4-BE49-F238E27FC236}">
                <a16:creationId xmlns:a16="http://schemas.microsoft.com/office/drawing/2014/main" id="{DB788935-E7B2-2CAC-0048-B92417139B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7987C027-455E-4C45-138D-8334F13BBEE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63503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A4501D72-EE3C-0DA6-BA4B-C1D78BA85A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311470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1255DA8-5A10-9683-AFED-A7964FA406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30"/>
            <a:ext cx="1219199" cy="518807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3417592A-6067-984F-549E-3833CDB76A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DADB3285-032F-C5EA-E4E6-C62E075FF1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D91FCFC2-D727-8EBA-2D19-E4EEAE93A9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5110169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5127875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7_cover_illustration_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1535428"/>
            <a:ext cx="8642083" cy="23876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447040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32257C0-3FBF-B047-8C59-CDBF51B11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5194091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BA60B01F-F394-99A6-2702-DE583FCB97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5562226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70F9698-6E59-9274-EC44-4917B7B92A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6111792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10FA71-069D-E398-B6E9-5C68D1D17767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75685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over_photo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B57AC29-76A4-61A4-DEF0-9D880E7CC10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C265AF3-8D1F-7540-5CFF-675EEA8705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02374" y="0"/>
            <a:ext cx="8189625" cy="6858000"/>
          </a:xfr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picture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93FDD1C-7A1E-AEDA-AE44-DA18731572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530161" y="19179"/>
            <a:ext cx="5547380" cy="5547380"/>
          </a:xfrm>
          <a:prstGeom prst="ellipse">
            <a:avLst/>
          </a:prstGeom>
          <a:solidFill>
            <a:schemeClr val="bg2"/>
          </a:solidFill>
        </p:spPr>
        <p:txBody>
          <a:bodyPr tIns="0" bIns="0" anchor="ctr" anchorCtr="0"/>
          <a:lstStyle>
            <a:lvl1pPr marL="0" indent="0" algn="l">
              <a:buFont typeface="Arial" panose="020B0604020202020204" pitchFamily="34" charset="0"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189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377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566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754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Insert your presentation title here maximum of four lines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0AA074-B57C-C578-1B29-6483DCE01A18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249F3E-7261-69A9-09FC-57FE24EA02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8133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vider_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1AC422-8E8F-2A1A-877E-F8C5FD147D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1671355"/>
            <a:ext cx="6679401" cy="2387600"/>
          </a:xfr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CE78BA-5246-2FFE-D60D-98A0C5608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4151029"/>
            <a:ext cx="6679401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3C76AA-4DF2-00B8-801D-4B1D52D471DD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AC6100-167E-49ED-3E77-408C1EB57E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537"/>
            <a:ext cx="644652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57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ver_deep_blu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167135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415102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447040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5A8605A2-A6E9-EC94-9E56-90DDBAD35A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5194091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3685AD82-6787-48AF-A22F-3B00153B364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5562226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F5944916-51FE-3EDB-647A-59CBDF40CBE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6111792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A3C0EC-F1E0-4D42-57B1-27E1B43D0E3C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85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015421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 grid" preserve="1">
  <p:cSld name="Cover - black grid">
    <p:bg>
      <p:bgPr>
        <a:solidFill>
          <a:srgbClr val="0000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6" name="Google Shape;56;p6"/>
          <p:cNvSpPr txBox="1">
            <a:spLocks noGrp="1"/>
          </p:cNvSpPr>
          <p:nvPr>
            <p:ph type="ctrTitle"/>
          </p:nvPr>
        </p:nvSpPr>
        <p:spPr>
          <a:xfrm>
            <a:off x="472867" y="506700"/>
            <a:ext cx="8357600" cy="1518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Montserrat"/>
              <a:buNone/>
              <a:defRPr sz="4800" b="1">
                <a:solidFill>
                  <a:srgbClr val="FFFFFF"/>
                </a:solidFill>
                <a:latin typeface="+mj-lt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57" name="Google Shape;57;p6"/>
          <p:cNvSpPr txBox="1">
            <a:spLocks noGrp="1"/>
          </p:cNvSpPr>
          <p:nvPr>
            <p:ph type="subTitle" idx="1"/>
          </p:nvPr>
        </p:nvSpPr>
        <p:spPr>
          <a:xfrm>
            <a:off x="472867" y="1871067"/>
            <a:ext cx="8357600" cy="658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+mn-lt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8" name="Google Shape;58;p6"/>
          <p:cNvSpPr txBox="1">
            <a:spLocks noGrp="1"/>
          </p:cNvSpPr>
          <p:nvPr>
            <p:ph type="subTitle" idx="2"/>
          </p:nvPr>
        </p:nvSpPr>
        <p:spPr>
          <a:xfrm>
            <a:off x="472867" y="2927867"/>
            <a:ext cx="5589600" cy="410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9" name="Google Shape;59;p6"/>
          <p:cNvSpPr txBox="1">
            <a:spLocks noGrp="1"/>
          </p:cNvSpPr>
          <p:nvPr>
            <p:ph type="subTitle" idx="3"/>
          </p:nvPr>
        </p:nvSpPr>
        <p:spPr>
          <a:xfrm>
            <a:off x="472867" y="3134667"/>
            <a:ext cx="55896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8" name="Google Shape;40;p5">
            <a:extLst>
              <a:ext uri="{FF2B5EF4-FFF2-40B4-BE49-F238E27FC236}">
                <a16:creationId xmlns:a16="http://schemas.microsoft.com/office/drawing/2014/main" id="{83FF035F-548F-4076-B69B-F7D220A0FE06}"/>
              </a:ext>
            </a:extLst>
          </p:cNvPr>
          <p:cNvSpPr/>
          <p:nvPr/>
        </p:nvSpPr>
        <p:spPr>
          <a:xfrm>
            <a:off x="280367" y="65063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67" dirty="0">
                <a:solidFill>
                  <a:schemeClr val="bg1"/>
                </a:solidFill>
                <a:latin typeface="+mn-lt"/>
                <a:ea typeface="Montserrat Light"/>
                <a:cs typeface="Montserrat Light"/>
                <a:sym typeface="Montserrat Light"/>
              </a:rPr>
              <a:t>© </a:t>
            </a:r>
            <a:r>
              <a:rPr lang="en-US" sz="667" dirty="0">
                <a:solidFill>
                  <a:schemeClr val="bg1"/>
                </a:solidFill>
                <a:latin typeface="+mn-lt"/>
                <a:ea typeface="Montserrat Light"/>
                <a:cs typeface="Montserrat Light"/>
                <a:sym typeface="Montserrat Light"/>
              </a:rPr>
              <a:t>2023 Nielsen</a:t>
            </a:r>
            <a:r>
              <a:rPr lang="en" sz="667" dirty="0">
                <a:solidFill>
                  <a:schemeClr val="bg1"/>
                </a:solidFill>
                <a:latin typeface="+mn-lt"/>
                <a:ea typeface="Montserrat Light"/>
                <a:cs typeface="Montserrat Light"/>
                <a:sym typeface="Montserrat Light"/>
              </a:rPr>
              <a:t> Consumer LLC. All Rights Reserved.</a:t>
            </a:r>
            <a:endParaRPr sz="667" i="0" u="none" strike="noStrike" cap="none" dirty="0">
              <a:solidFill>
                <a:schemeClr val="bg1"/>
              </a:solidFill>
              <a:latin typeface="+mn-l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 txBox="1">
            <a:spLocks/>
          </p:cNvSpPr>
          <p:nvPr/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EF4E2-7A7A-0548-85F1-5479B7C9E1B2}" type="slidenum">
              <a:rPr lang="en-US" sz="1000" smtClean="0">
                <a:latin typeface="+mn-lt"/>
              </a:rPr>
              <a:pPr/>
              <a:t>‹#›</a:t>
            </a:fld>
            <a:endParaRPr lang="en-US" sz="1000" dirty="0">
              <a:latin typeface="+mn-lt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1398FCE-DA8F-C63F-1A9F-3C3E97181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31" y="60288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457362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black/text left" preserve="1">
  <p:cSld name="Divider - black/text left">
    <p:bg>
      <p:bgPr>
        <a:solidFill>
          <a:srgbClr val="000000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3" name="Picture 12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" y="-1"/>
            <a:ext cx="6289924" cy="6800329"/>
          </a:xfrm>
          <a:prstGeom prst="rect">
            <a:avLst/>
          </a:prstGeom>
        </p:spPr>
      </p:pic>
      <p:sp>
        <p:nvSpPr>
          <p:cNvPr id="264" name="Google Shape;264;p27"/>
          <p:cNvSpPr txBox="1">
            <a:spLocks noGrp="1"/>
          </p:cNvSpPr>
          <p:nvPr>
            <p:ph type="subTitle" idx="1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bg1"/>
                </a:solidFill>
                <a:latin typeface="Montserrat" panose="00000500000000000000" pitchFamily="2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65" name="Google Shape;265;p27"/>
          <p:cNvSpPr txBox="1">
            <a:spLocks noGrp="1"/>
          </p:cNvSpPr>
          <p:nvPr>
            <p:ph type="ctrTitle"/>
          </p:nvPr>
        </p:nvSpPr>
        <p:spPr>
          <a:xfrm>
            <a:off x="472867" y="1322067"/>
            <a:ext cx="5388400" cy="2104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tabLst>
                <a:tab pos="3282787" algn="l"/>
              </a:tabLst>
              <a:defRPr sz="4000" b="1">
                <a:solidFill>
                  <a:schemeClr val="bg1"/>
                </a:solidFill>
                <a:latin typeface="Montserrat" panose="00000500000000000000" pitchFamily="2" charset="0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7AFEAEB1-594F-424B-BC1C-CF9B9DCB78BB}"/>
              </a:ext>
            </a:extLst>
          </p:cNvPr>
          <p:cNvSpPr txBox="1">
            <a:spLocks/>
          </p:cNvSpPr>
          <p:nvPr/>
        </p:nvSpPr>
        <p:spPr>
          <a:xfrm>
            <a:off x="8976067" y="6412499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smtClean="0">
                <a:solidFill>
                  <a:schemeClr val="bg1"/>
                </a:solidFill>
                <a:latin typeface="Montserrat" panose="00000500000000000000" pitchFamily="2" charset="0"/>
              </a:rPr>
              <a:pPr/>
              <a:t>‹#›</a:t>
            </a:fld>
            <a:endParaRPr lang="en-PH" sz="1333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3E1066-32C0-4BBA-9C52-F0655F5849BD}"/>
              </a:ext>
            </a:extLst>
          </p:cNvPr>
          <p:cNvSpPr txBox="1"/>
          <p:nvPr/>
        </p:nvSpPr>
        <p:spPr>
          <a:xfrm>
            <a:off x="11192256" y="6412992"/>
            <a:ext cx="524256" cy="365760"/>
          </a:xfrm>
          <a:prstGeom prst="rect">
            <a:avLst/>
          </a:prstGeom>
          <a:noFill/>
        </p:spPr>
        <p:txBody>
          <a:bodyPr wrap="none" lIns="0" rIns="0" rtlCol="0" anchor="ctr" anchorCtr="0">
            <a:noAutofit/>
          </a:bodyPr>
          <a:lstStyle/>
          <a:p>
            <a:pPr algn="r"/>
            <a:fld id="{37C1F608-86A9-439D-B359-AB29DD5A1486}" type="slidenum">
              <a:rPr lang="en-US" sz="1333" smtClean="0">
                <a:solidFill>
                  <a:schemeClr val="bg1"/>
                </a:solidFill>
                <a:latin typeface="Montserrat" panose="00000500000000000000" pitchFamily="2" charset="0"/>
              </a:rPr>
              <a:pPr algn="r"/>
              <a:t>‹#›</a:t>
            </a:fld>
            <a:endParaRPr lang="en-US" sz="1333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08185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- Black" preserve="1">
  <p:cSld name="Thank you - Black">
    <p:bg>
      <p:bgPr>
        <a:solidFill>
          <a:schemeClr val="bg1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6"/>
          <p:cNvSpPr txBox="1">
            <a:spLocks noGrp="1"/>
          </p:cNvSpPr>
          <p:nvPr>
            <p:ph type="subTitle" idx="1"/>
          </p:nvPr>
        </p:nvSpPr>
        <p:spPr>
          <a:xfrm>
            <a:off x="472867" y="4407300"/>
            <a:ext cx="5350800" cy="410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200"/>
              <a:buNone/>
              <a:defRPr sz="1600" b="1">
                <a:solidFill>
                  <a:srgbClr val="333333"/>
                </a:solidFill>
                <a:latin typeface="Montserrat" panose="00000500000000000000" pitchFamily="2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326" name="Google Shape;326;p36"/>
          <p:cNvSpPr txBox="1">
            <a:spLocks noGrp="1"/>
          </p:cNvSpPr>
          <p:nvPr>
            <p:ph type="subTitle" idx="2"/>
          </p:nvPr>
        </p:nvSpPr>
        <p:spPr>
          <a:xfrm>
            <a:off x="472867" y="4614100"/>
            <a:ext cx="53508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200"/>
              <a:buNone/>
              <a:defRPr sz="1600">
                <a:solidFill>
                  <a:srgbClr val="333333"/>
                </a:solidFill>
                <a:latin typeface="Montserrat" panose="00000500000000000000" pitchFamily="2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DD26CC81-CE4B-488E-A4B3-C2B58A5960DE}"/>
              </a:ext>
            </a:extLst>
          </p:cNvPr>
          <p:cNvSpPr txBox="1">
            <a:spLocks/>
          </p:cNvSpPr>
          <p:nvPr/>
        </p:nvSpPr>
        <p:spPr>
          <a:xfrm>
            <a:off x="8976067" y="6412499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smtClean="0">
                <a:solidFill>
                  <a:srgbClr val="333333"/>
                </a:solidFill>
                <a:latin typeface="Montserrat" panose="00000500000000000000" pitchFamily="2" charset="0"/>
              </a:rPr>
              <a:pPr/>
              <a:t>‹#›</a:t>
            </a:fld>
            <a:endParaRPr lang="en-PH" sz="1333" dirty="0">
              <a:solidFill>
                <a:srgbClr val="333333"/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3501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01_Title N-tab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3907" y="4026429"/>
            <a:ext cx="9225724" cy="665163"/>
          </a:xfrm>
          <a:prstGeom prst="rect">
            <a:avLst/>
          </a:prstGeom>
        </p:spPr>
        <p:txBody>
          <a:bodyPr wrap="square" tIns="0" bIns="0"/>
          <a:lstStyle>
            <a:lvl1pPr marL="0" indent="0" algn="l">
              <a:lnSpc>
                <a:spcPct val="100000"/>
              </a:lnSpc>
              <a:buNone/>
              <a:defRPr sz="2667" cap="none" baseline="0">
                <a:solidFill>
                  <a:srgbClr val="FFFFFF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7"/>
          </p:nvPr>
        </p:nvSpPr>
        <p:spPr>
          <a:xfrm>
            <a:off x="329905" y="5474805"/>
            <a:ext cx="3854751" cy="697395"/>
          </a:xfrm>
          <a:prstGeom prst="rect">
            <a:avLst/>
          </a:prstGeom>
        </p:spPr>
        <p:txBody>
          <a:bodyPr wrap="square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rgbClr val="FFFFFF"/>
                </a:solidFill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23772" y="2717801"/>
            <a:ext cx="9226629" cy="1310219"/>
          </a:xfrm>
          <a:prstGeom prst="rect">
            <a:avLst/>
          </a:prstGeom>
        </p:spPr>
        <p:txBody>
          <a:bodyPr wrap="square" tIns="0" bIns="0">
            <a:noAutofit/>
          </a:bodyPr>
          <a:lstStyle>
            <a:lvl1pPr algn="l">
              <a:lnSpc>
                <a:spcPct val="90000"/>
              </a:lnSpc>
              <a:tabLst>
                <a:tab pos="677299" algn="l"/>
              </a:tabLst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47040"/>
            <a:ext cx="1219200" cy="5188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39B148-E719-27C3-3403-978BEDC13EC0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16032310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792480" y="471311"/>
            <a:ext cx="10888896" cy="578556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b="1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INSERT YOUR COMMENTS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>
          <a:xfrm>
            <a:off x="792479" y="6373368"/>
            <a:ext cx="10887456" cy="365760"/>
          </a:xfrm>
          <a:prstGeom prst="rect">
            <a:avLst/>
          </a:prstGeom>
        </p:spPr>
        <p:txBody>
          <a:bodyPr wrap="square" tIns="0" bIns="0" anchor="b" anchorCtr="0"/>
          <a:lstStyle>
            <a:lvl1pPr marL="0" indent="0">
              <a:spcBef>
                <a:spcPts val="80"/>
              </a:spcBef>
              <a:buNone/>
              <a:defRPr sz="1067" b="0" baseline="0">
                <a:solidFill>
                  <a:schemeClr val="bg1"/>
                </a:solidFill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6" hasCustomPrompt="1"/>
          </p:nvPr>
        </p:nvSpPr>
        <p:spPr>
          <a:xfrm>
            <a:off x="792480" y="1092202"/>
            <a:ext cx="10887456" cy="315119"/>
          </a:xfrm>
          <a:prstGeom prst="rect">
            <a:avLst/>
          </a:prstGeom>
        </p:spPr>
        <p:txBody>
          <a:bodyPr wrap="square" tIns="0" bIns="0" anchor="t" anchorCtr="0"/>
          <a:lstStyle>
            <a:lvl1pPr marL="0" indent="0">
              <a:spcBef>
                <a:spcPts val="0"/>
              </a:spcBef>
              <a:buNone/>
              <a:defRPr sz="2400" b="0" baseline="0">
                <a:solidFill>
                  <a:schemeClr val="bg1"/>
                </a:solidFill>
                <a:latin typeface="Arial"/>
                <a:cs typeface="Arial"/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Google Shape;40;p5">
            <a:extLst>
              <a:ext uri="{FF2B5EF4-FFF2-40B4-BE49-F238E27FC236}">
                <a16:creationId xmlns:a16="http://schemas.microsoft.com/office/drawing/2014/main" id="{83FF035F-548F-4076-B69B-F7D220A0FE06}"/>
              </a:ext>
            </a:extLst>
          </p:cNvPr>
          <p:cNvSpPr/>
          <p:nvPr/>
        </p:nvSpPr>
        <p:spPr>
          <a:xfrm>
            <a:off x="280367" y="65063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67" dirty="0">
                <a:solidFill>
                  <a:schemeClr val="bg1"/>
                </a:solidFill>
                <a:latin typeface="+mn-lt"/>
                <a:ea typeface="Montserrat Light"/>
                <a:cs typeface="Montserrat Light"/>
                <a:sym typeface="Montserrat Light"/>
              </a:rPr>
              <a:t>© </a:t>
            </a:r>
            <a:r>
              <a:rPr lang="en-US" sz="667" dirty="0">
                <a:solidFill>
                  <a:schemeClr val="bg1"/>
                </a:solidFill>
                <a:latin typeface="+mn-lt"/>
                <a:ea typeface="Montserrat Light"/>
                <a:cs typeface="Montserrat Light"/>
                <a:sym typeface="Montserrat Light"/>
              </a:rPr>
              <a:t>2023 Nielsen</a:t>
            </a:r>
            <a:r>
              <a:rPr lang="en" sz="667" dirty="0">
                <a:solidFill>
                  <a:schemeClr val="bg1"/>
                </a:solidFill>
                <a:latin typeface="+mn-lt"/>
                <a:ea typeface="Montserrat Light"/>
                <a:cs typeface="Montserrat Light"/>
                <a:sym typeface="Montserrat Light"/>
              </a:rPr>
              <a:t> Consumer LLC. All Rights Reserved.</a:t>
            </a:r>
            <a:endParaRPr sz="667" i="0" u="none" strike="noStrike" cap="none" dirty="0">
              <a:solidFill>
                <a:schemeClr val="bg1"/>
              </a:solidFill>
              <a:latin typeface="+mn-lt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F1398FCE-DA8F-C63F-1A9F-3C3E97181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31" y="60288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62489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4_Divider Textur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1" name="Picture 10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" y="-1"/>
            <a:ext cx="6289924" cy="680032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06400" y="2752912"/>
            <a:ext cx="10728960" cy="585216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667" b="1" cap="all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83921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End Slide N-tab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Google Shape;40;p5">
            <a:extLst>
              <a:ext uri="{FF2B5EF4-FFF2-40B4-BE49-F238E27FC236}">
                <a16:creationId xmlns:a16="http://schemas.microsoft.com/office/drawing/2014/main" id="{431ED184-B1B1-4CE6-A4E9-4CB674ECE645}"/>
              </a:ext>
            </a:extLst>
          </p:cNvPr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67" dirty="0">
                <a:solidFill>
                  <a:schemeClr val="bg1"/>
                </a:solidFill>
                <a:latin typeface="Montserrat" panose="00000500000000000000" pitchFamily="2" charset="0"/>
                <a:ea typeface="Montserrat Light"/>
                <a:cs typeface="Montserrat Light"/>
                <a:sym typeface="Montserrat Light"/>
              </a:rPr>
              <a:t>© </a:t>
            </a:r>
            <a:r>
              <a:rPr lang="en-US" sz="667" dirty="0">
                <a:solidFill>
                  <a:schemeClr val="bg1"/>
                </a:solidFill>
                <a:latin typeface="Montserrat" panose="00000500000000000000" pitchFamily="2" charset="0"/>
                <a:ea typeface="Montserrat Light"/>
                <a:cs typeface="Montserrat Light"/>
                <a:sym typeface="Montserrat Light"/>
              </a:rPr>
              <a:t>2023 Nielsen</a:t>
            </a:r>
            <a:r>
              <a:rPr lang="en" sz="667" dirty="0">
                <a:solidFill>
                  <a:schemeClr val="bg1"/>
                </a:solidFill>
                <a:latin typeface="Montserrat" panose="00000500000000000000" pitchFamily="2" charset="0"/>
                <a:ea typeface="Montserrat Light"/>
                <a:cs typeface="Montserrat Light"/>
                <a:sym typeface="Montserrat Light"/>
              </a:rPr>
              <a:t> Consumer LLC. All Rights Reserved.</a:t>
            </a:r>
            <a:endParaRPr sz="667" i="0" u="none" strike="noStrike" cap="none" dirty="0">
              <a:solidFill>
                <a:schemeClr val="bg1"/>
              </a:solidFill>
              <a:latin typeface="Montserrat" panose="00000500000000000000" pitchFamily="2" charset="0"/>
              <a:ea typeface="Montserrat Light"/>
              <a:cs typeface="Montserrat Light"/>
              <a:sym typeface="Montserrat Ligh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1398FCE-DA8F-C63F-1A9F-3C3E97181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30" y="60288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25343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N-tab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3907" y="4026429"/>
            <a:ext cx="9225724" cy="665163"/>
          </a:xfrm>
          <a:prstGeom prst="rect">
            <a:avLst/>
          </a:prstGeom>
        </p:spPr>
        <p:txBody>
          <a:bodyPr wrap="square" tIns="0" bIns="0"/>
          <a:lstStyle>
            <a:lvl1pPr marL="0" indent="0" algn="l">
              <a:lnSpc>
                <a:spcPct val="100000"/>
              </a:lnSpc>
              <a:buNone/>
              <a:defRPr sz="2667" cap="none" baseline="0">
                <a:solidFill>
                  <a:srgbClr val="FFFFFF"/>
                </a:solidFill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idx="17"/>
          </p:nvPr>
        </p:nvSpPr>
        <p:spPr>
          <a:xfrm>
            <a:off x="329905" y="5474805"/>
            <a:ext cx="3854751" cy="697395"/>
          </a:xfrm>
          <a:prstGeom prst="rect">
            <a:avLst/>
          </a:prstGeom>
        </p:spPr>
        <p:txBody>
          <a:bodyPr wrap="square" anchor="b" anchorCtr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b="0">
                <a:solidFill>
                  <a:srgbClr val="FFFFFF"/>
                </a:solidFill>
              </a:defRPr>
            </a:lvl1pPr>
            <a:lvl2pPr marL="609570" indent="0">
              <a:buNone/>
              <a:defRPr sz="2667" b="1"/>
            </a:lvl2pPr>
            <a:lvl3pPr marL="1219140" indent="0">
              <a:buNone/>
              <a:defRPr sz="2400" b="1"/>
            </a:lvl3pPr>
            <a:lvl4pPr marL="1828709" indent="0">
              <a:buNone/>
              <a:defRPr sz="2133" b="1"/>
            </a:lvl4pPr>
            <a:lvl5pPr marL="2438278" indent="0">
              <a:buNone/>
              <a:defRPr sz="2133" b="1"/>
            </a:lvl5pPr>
            <a:lvl6pPr marL="3047848" indent="0">
              <a:buNone/>
              <a:defRPr sz="2133" b="1"/>
            </a:lvl6pPr>
            <a:lvl7pPr marL="3657418" indent="0">
              <a:buNone/>
              <a:defRPr sz="2133" b="1"/>
            </a:lvl7pPr>
            <a:lvl8pPr marL="4266987" indent="0">
              <a:buNone/>
              <a:defRPr sz="2133" b="1"/>
            </a:lvl8pPr>
            <a:lvl9pPr marL="4876557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23772" y="2717801"/>
            <a:ext cx="9226629" cy="1310219"/>
          </a:xfrm>
          <a:prstGeom prst="rect">
            <a:avLst/>
          </a:prstGeom>
        </p:spPr>
        <p:txBody>
          <a:bodyPr wrap="square" tIns="0" bIns="0">
            <a:noAutofit/>
          </a:bodyPr>
          <a:lstStyle>
            <a:lvl1pPr algn="l">
              <a:lnSpc>
                <a:spcPct val="90000"/>
              </a:lnSpc>
              <a:tabLst>
                <a:tab pos="677299" algn="l"/>
              </a:tabLst>
              <a:defRPr sz="5600" b="1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47040"/>
            <a:ext cx="1219200" cy="5188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39B148-E719-27C3-3403-978BEDC13EC0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135924215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Black/white radiant N" preserve="1">
  <p:cSld name="Divider - Black/white radiant N">
    <p:bg>
      <p:bgPr>
        <a:solidFill>
          <a:srgbClr val="000000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9" name="Picture 8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" y="-1"/>
            <a:ext cx="6289924" cy="6800329"/>
          </a:xfrm>
          <a:prstGeom prst="rect">
            <a:avLst/>
          </a:prstGeom>
        </p:spPr>
      </p:pic>
      <p:sp>
        <p:nvSpPr>
          <p:cNvPr id="195" name="Google Shape;195;p22"/>
          <p:cNvSpPr txBox="1">
            <a:spLocks noGrp="1"/>
          </p:cNvSpPr>
          <p:nvPr>
            <p:ph type="ctrTitle"/>
          </p:nvPr>
        </p:nvSpPr>
        <p:spPr>
          <a:xfrm>
            <a:off x="472867" y="1320800"/>
            <a:ext cx="4551600" cy="2104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4000" b="1">
                <a:solidFill>
                  <a:srgbClr val="FFFFFF"/>
                </a:solidFill>
                <a:latin typeface="Montserrat" panose="00000500000000000000" pitchFamily="2" charset="0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96" name="Google Shape;196;p22"/>
          <p:cNvSpPr txBox="1">
            <a:spLocks noGrp="1"/>
          </p:cNvSpPr>
          <p:nvPr>
            <p:ph type="subTitle" idx="1"/>
          </p:nvPr>
        </p:nvSpPr>
        <p:spPr>
          <a:xfrm>
            <a:off x="472867" y="3270833"/>
            <a:ext cx="4551600" cy="1056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tabLst/>
              <a:defRPr sz="2400">
                <a:solidFill>
                  <a:schemeClr val="bg1"/>
                </a:solidFill>
                <a:latin typeface="Montserrat" panose="00000500000000000000" pitchFamily="2" charset="0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47E3B85B-D674-4AA4-A57C-AEB94FFFB1E2}"/>
              </a:ext>
            </a:extLst>
          </p:cNvPr>
          <p:cNvSpPr txBox="1">
            <a:spLocks/>
          </p:cNvSpPr>
          <p:nvPr/>
        </p:nvSpPr>
        <p:spPr>
          <a:xfrm>
            <a:off x="8976067" y="6412501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smtClean="0">
                <a:solidFill>
                  <a:schemeClr val="bg1"/>
                </a:solidFill>
                <a:latin typeface="Montserrat" panose="00000500000000000000" pitchFamily="2" charset="0"/>
              </a:rPr>
              <a:pPr/>
              <a:t>‹#›</a:t>
            </a:fld>
            <a:endParaRPr lang="en-PH" sz="1333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024930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5_Divider Textur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8" name="Picture 7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" y="-1"/>
            <a:ext cx="6289924" cy="680032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06400" y="2752912"/>
            <a:ext cx="10728960" cy="585216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defRPr sz="6667" b="1" cap="all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63681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ver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167135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415102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447040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32257C0-3FBF-B047-8C59-CDBF51B11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5194091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BA60B01F-F394-99A6-2702-DE583FCB97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5562226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70F9698-6E59-9274-EC44-4917B7B92A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6111792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10FA71-069D-E398-B6E9-5C68D1D17767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31130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" preserve="1">
  <p:cSld name="Cover - black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8" name="Picture 17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0905"/>
            <a:ext cx="6289924" cy="6800329"/>
          </a:xfrm>
          <a:prstGeom prst="rect">
            <a:avLst/>
          </a:prstGeom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72868" y="572833"/>
            <a:ext cx="8874333" cy="2262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Montserrat"/>
              <a:buNone/>
              <a:defRPr sz="44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72868" y="2782367"/>
            <a:ext cx="8874333" cy="1056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000">
                <a:solidFill>
                  <a:schemeClr val="bg1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Montserrat"/>
              <a:buNone/>
              <a:defRPr sz="2400">
                <a:solidFill>
                  <a:schemeClr val="lt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subTitle" idx="4"/>
          </p:nvPr>
        </p:nvSpPr>
        <p:spPr>
          <a:xfrm>
            <a:off x="472867" y="4697509"/>
            <a:ext cx="4738616" cy="699345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600">
                <a:solidFill>
                  <a:schemeClr val="bg1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333" b="1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995147"/>
      </p:ext>
    </p:extLst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" preserve="1">
  <p:cSld name="1_Cover - black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" y="-1"/>
            <a:ext cx="6289924" cy="6800329"/>
          </a:xfrm>
          <a:prstGeom prst="rect">
            <a:avLst/>
          </a:prstGeom>
        </p:spPr>
      </p:pic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oogle Shape;21;p3"/>
          <p:cNvSpPr txBox="1">
            <a:spLocks noGrp="1"/>
          </p:cNvSpPr>
          <p:nvPr>
            <p:ph type="ctrTitle"/>
          </p:nvPr>
        </p:nvSpPr>
        <p:spPr>
          <a:xfrm>
            <a:off x="472868" y="572833"/>
            <a:ext cx="7655133" cy="2262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4400" b="1">
                <a:solidFill>
                  <a:schemeClr val="bg1"/>
                </a:solidFill>
                <a:latin typeface="+mj-l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5" name="Google Shape;26;p3"/>
          <p:cNvSpPr txBox="1">
            <a:spLocks noGrp="1"/>
          </p:cNvSpPr>
          <p:nvPr>
            <p:ph type="subTitle" idx="4"/>
          </p:nvPr>
        </p:nvSpPr>
        <p:spPr>
          <a:xfrm>
            <a:off x="472867" y="4986851"/>
            <a:ext cx="67520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333" b="1">
                <a:solidFill>
                  <a:schemeClr val="lt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b="1">
                <a:solidFill>
                  <a:schemeClr val="lt2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882317"/>
      </p:ext>
    </p:extLst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29" y="1"/>
            <a:ext cx="6289924" cy="680032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639271" y="2650067"/>
            <a:ext cx="9305080" cy="585216"/>
          </a:xfrm>
        </p:spPr>
        <p:txBody>
          <a:bodyPr wrap="square" anchor="t">
            <a:noAutofit/>
          </a:bodyPr>
          <a:lstStyle>
            <a:lvl1pPr algn="l">
              <a:defRPr sz="4400" b="1" cap="all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641600" y="4116320"/>
            <a:ext cx="9302496" cy="711200"/>
          </a:xfrm>
        </p:spPr>
        <p:txBody>
          <a:bodyPr/>
          <a:lstStyle>
            <a:lvl1pPr marL="0" indent="0">
              <a:buNone/>
              <a:defRPr sz="2000" b="0" baseline="0">
                <a:solidFill>
                  <a:schemeClr val="bg1"/>
                </a:solidFill>
                <a:latin typeface="+mn-lt"/>
              </a:defRPr>
            </a:lvl1pPr>
            <a:lvl2pPr marL="601074" indent="0">
              <a:buNone/>
              <a:defRPr/>
            </a:lvl2pPr>
            <a:lvl3pPr marL="1219080" indent="0">
              <a:buNone/>
              <a:defRPr/>
            </a:lvl3pPr>
            <a:lvl4pPr marL="1828618" indent="0">
              <a:buNone/>
              <a:defRPr/>
            </a:lvl4pPr>
            <a:lvl5pPr marL="2438158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977971"/>
      </p:ext>
    </p:extLst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8837"/>
            <a:ext cx="6289924" cy="6800329"/>
          </a:xfrm>
          <a:prstGeom prst="rect">
            <a:avLst/>
          </a:prstGeom>
        </p:spPr>
      </p:pic>
      <p:sp>
        <p:nvSpPr>
          <p:cNvPr id="6" name="Google Shape;44;p5"/>
          <p:cNvSpPr txBox="1">
            <a:spLocks noGrp="1"/>
          </p:cNvSpPr>
          <p:nvPr>
            <p:ph type="ctrTitle"/>
          </p:nvPr>
        </p:nvSpPr>
        <p:spPr>
          <a:xfrm>
            <a:off x="472867" y="2159467"/>
            <a:ext cx="5494000" cy="2104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4400" b="1">
                <a:solidFill>
                  <a:srgbClr val="FFFFFF"/>
                </a:solidFill>
                <a:latin typeface="+mj-l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71779"/>
      </p:ext>
    </p:extLst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Google Shape;66;p9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None/>
              <a:defRPr sz="2400">
                <a:solidFill>
                  <a:schemeClr val="tx1"/>
                </a:solidFill>
                <a:latin typeface="+mn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Google Shape;67;p9"/>
          <p:cNvSpPr txBox="1">
            <a:spLocks noGrp="1"/>
          </p:cNvSpPr>
          <p:nvPr>
            <p:ph type="body" idx="1"/>
          </p:nvPr>
        </p:nvSpPr>
        <p:spPr>
          <a:xfrm>
            <a:off x="472867" y="1536633"/>
            <a:ext cx="11246400" cy="4555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365734" lvl="0" indent="-36573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Char char="■"/>
              <a:defRPr sz="1400">
                <a:solidFill>
                  <a:schemeClr val="tx1"/>
                </a:solidFill>
                <a:latin typeface="+mn-lt"/>
              </a:defRPr>
            </a:lvl1pPr>
            <a:lvl2pPr marL="1219110" lvl="1" indent="-406371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200"/>
              <a:buChar char="⎼"/>
              <a:defRPr>
                <a:solidFill>
                  <a:srgbClr val="FFFFFF"/>
                </a:solidFill>
              </a:defRPr>
            </a:lvl2pPr>
            <a:lvl3pPr marL="1828664" lvl="2" indent="-38943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3pPr>
            <a:lvl4pPr marL="2438218" lvl="3" indent="-38943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4pPr>
            <a:lvl5pPr marL="3047772" lvl="4" indent="-38943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5pPr>
            <a:lvl6pPr marL="3657327" lvl="5" indent="-38943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6pPr>
            <a:lvl7pPr marL="4266880" lvl="6" indent="-38943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7pPr>
            <a:lvl8pPr marL="4876435" lvl="7" indent="-38943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8pPr>
            <a:lvl9pPr marL="5485990" lvl="8" indent="-389438" rtl="0">
              <a:spcBef>
                <a:spcPts val="2133"/>
              </a:spcBef>
              <a:spcAft>
                <a:spcPts val="2133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Google Shape;69;p9"/>
          <p:cNvSpPr txBox="1">
            <a:spLocks noGrp="1"/>
          </p:cNvSpPr>
          <p:nvPr>
            <p:ph type="subTitle" idx="2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365734" lvl="0" indent="-36573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1800">
                <a:solidFill>
                  <a:schemeClr val="tx1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89493905"/>
      </p:ext>
    </p:extLst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" preserve="1">
  <p:cSld name="1_Cover - black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61" y="6532238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bg1"/>
                </a:solidFill>
              </a:rPr>
              <a:t>© 2023 Nielsen Consumer LLC. All Rights Reserved.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F1398FCE-DA8F-C63F-1A9F-3C3E97181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30" y="60288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527990"/>
      </p:ext>
    </p:extLst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" preserve="1">
  <p:cSld name="1_Cover - black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8837"/>
            <a:ext cx="6289924" cy="6800329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104;p13"/>
          <p:cNvSpPr txBox="1">
            <a:spLocks noGrp="1"/>
          </p:cNvSpPr>
          <p:nvPr>
            <p:ph type="ctrTitle"/>
          </p:nvPr>
        </p:nvSpPr>
        <p:spPr>
          <a:xfrm>
            <a:off x="655067" y="442767"/>
            <a:ext cx="6570000" cy="18524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4400" b="1">
                <a:solidFill>
                  <a:srgbClr val="FFFFFF"/>
                </a:solidFill>
                <a:latin typeface="+mj-l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" name="Google Shape;105;p13"/>
          <p:cNvSpPr txBox="1">
            <a:spLocks noGrp="1"/>
          </p:cNvSpPr>
          <p:nvPr>
            <p:ph type="subTitle" idx="1"/>
          </p:nvPr>
        </p:nvSpPr>
        <p:spPr>
          <a:xfrm>
            <a:off x="655068" y="3172800"/>
            <a:ext cx="6570000" cy="5124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bg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048614"/>
      </p:ext>
    </p:extLst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" preserve="1">
  <p:cSld name="1_Cover - black">
    <p:bg>
      <p:bgPr>
        <a:solidFill>
          <a:schemeClr val="accen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8837"/>
            <a:ext cx="6289924" cy="6800329"/>
          </a:xfrm>
          <a:prstGeom prst="rect">
            <a:avLst/>
          </a:prstGeom>
        </p:spPr>
      </p:pic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Google Shape;117;p15"/>
          <p:cNvSpPr txBox="1">
            <a:spLocks noGrp="1"/>
          </p:cNvSpPr>
          <p:nvPr>
            <p:ph type="subTitle" idx="1"/>
          </p:nvPr>
        </p:nvSpPr>
        <p:spPr>
          <a:xfrm>
            <a:off x="472867" y="3141147"/>
            <a:ext cx="5350800" cy="410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200"/>
              <a:buNone/>
              <a:defRPr sz="2400" b="1">
                <a:solidFill>
                  <a:schemeClr val="bg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None/>
              <a:defRPr sz="2400" b="1">
                <a:solidFill>
                  <a:srgbClr val="CBCBCB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8" name="Google Shape;118;p15"/>
          <p:cNvSpPr txBox="1">
            <a:spLocks/>
          </p:cNvSpPr>
          <p:nvPr/>
        </p:nvSpPr>
        <p:spPr>
          <a:xfrm>
            <a:off x="472867" y="3569167"/>
            <a:ext cx="5350800" cy="410000"/>
          </a:xfrm>
          <a:prstGeom prst="rect">
            <a:avLst/>
          </a:prstGeom>
        </p:spPr>
        <p:txBody>
          <a:bodyPr spcFirstLastPara="1" vert="horz" wrap="square" lIns="0" tIns="91425" rIns="0" bIns="91425" rtlCol="0" anchor="t" anchorCtr="0">
            <a:noAutofit/>
          </a:bodyPr>
          <a:lstStyle>
            <a:lvl1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200"/>
              <a:buFont typeface="Arial" panose="020B0604020202020204" pitchFamily="34" charset="0"/>
              <a:buNone/>
              <a:defRPr sz="1600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System Font Regular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BCBCB"/>
              </a:buClr>
              <a:buSzPts val="1800"/>
              <a:buFont typeface="Arial" panose="020B0604020202020204" pitchFamily="34" charset="0"/>
              <a:buNone/>
              <a:defRPr sz="2400" b="1" kern="1200">
                <a:solidFill>
                  <a:srgbClr val="CBCBCB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Click to edit Master subtitle style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9201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7_thank_you_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635035"/>
            <a:ext cx="8642083" cy="2387600"/>
          </a:xfrm>
        </p:spPr>
        <p:txBody>
          <a:bodyPr anchor="b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[Thank you]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7" y="311470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[Call to action]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0FF12D10-3F99-FA54-8A36-1C3BFF703B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60" y="4339347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78" indent="0">
              <a:buNone/>
              <a:defRPr sz="1200" b="1">
                <a:solidFill>
                  <a:schemeClr val="bg1"/>
                </a:solidFill>
              </a:defRPr>
            </a:lvl2pPr>
            <a:lvl3pPr marL="914354" indent="0">
              <a:buNone/>
              <a:defRPr sz="1200" b="1">
                <a:solidFill>
                  <a:schemeClr val="bg1"/>
                </a:solidFill>
              </a:defRPr>
            </a:lvl3pPr>
            <a:lvl4pPr marL="1371532" indent="0">
              <a:buNone/>
              <a:defRPr sz="1200" b="1">
                <a:solidFill>
                  <a:schemeClr val="bg1"/>
                </a:solidFill>
              </a:defRPr>
            </a:lvl4pPr>
            <a:lvl5pPr marL="1828709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11" name="Text Placeholder 17">
            <a:extLst>
              <a:ext uri="{FF2B5EF4-FFF2-40B4-BE49-F238E27FC236}">
                <a16:creationId xmlns:a16="http://schemas.microsoft.com/office/drawing/2014/main" id="{C023098E-A14A-7175-E122-657D7B94C16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60" y="4707484"/>
            <a:ext cx="8642083" cy="42346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78" indent="0">
              <a:buNone/>
              <a:defRPr sz="1200" b="1">
                <a:solidFill>
                  <a:schemeClr val="bg1"/>
                </a:solidFill>
              </a:defRPr>
            </a:lvl2pPr>
            <a:lvl3pPr marL="914354" indent="0">
              <a:buNone/>
              <a:defRPr sz="1200" b="1">
                <a:solidFill>
                  <a:schemeClr val="bg1"/>
                </a:solidFill>
              </a:defRPr>
            </a:lvl3pPr>
            <a:lvl4pPr marL="1371532" indent="0">
              <a:buNone/>
              <a:defRPr sz="1200" b="1">
                <a:solidFill>
                  <a:schemeClr val="bg1"/>
                </a:solidFill>
              </a:defRPr>
            </a:lvl4pPr>
            <a:lvl5pPr marL="1828709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Contact information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61" y="6532238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bg1"/>
                </a:solidFill>
              </a:rPr>
              <a:t>© 2023 Nielsen Consumer LLC. All Rights Reserved.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Logo, icon&#10;&#10;Description automatically generated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5801097"/>
            <a:ext cx="1219200" cy="51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90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 grid" preserve="1">
  <p:cSld name="1_Cover - black grid">
    <p:bg>
      <p:bgPr>
        <a:solidFill>
          <a:srgbClr val="0000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6" name="Google Shape;56;p6"/>
          <p:cNvSpPr txBox="1">
            <a:spLocks noGrp="1"/>
          </p:cNvSpPr>
          <p:nvPr>
            <p:ph type="ctrTitle"/>
          </p:nvPr>
        </p:nvSpPr>
        <p:spPr>
          <a:xfrm>
            <a:off x="472867" y="506700"/>
            <a:ext cx="8357600" cy="1518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Montserrat"/>
              <a:buNone/>
              <a:defRPr sz="4800" b="1">
                <a:solidFill>
                  <a:srgbClr val="FFFFFF"/>
                </a:solidFill>
                <a:latin typeface="+mj-lt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57" name="Google Shape;57;p6"/>
          <p:cNvSpPr txBox="1">
            <a:spLocks noGrp="1"/>
          </p:cNvSpPr>
          <p:nvPr>
            <p:ph type="subTitle" idx="1"/>
          </p:nvPr>
        </p:nvSpPr>
        <p:spPr>
          <a:xfrm>
            <a:off x="472867" y="1871067"/>
            <a:ext cx="8357600" cy="658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+mj-lt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58" name="Google Shape;58;p6"/>
          <p:cNvSpPr txBox="1">
            <a:spLocks noGrp="1"/>
          </p:cNvSpPr>
          <p:nvPr>
            <p:ph type="subTitle" idx="2"/>
          </p:nvPr>
        </p:nvSpPr>
        <p:spPr>
          <a:xfrm>
            <a:off x="472867" y="2927867"/>
            <a:ext cx="5589600" cy="410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  <a:latin typeface="+mj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9" name="Google Shape;59;p6"/>
          <p:cNvSpPr txBox="1">
            <a:spLocks noGrp="1"/>
          </p:cNvSpPr>
          <p:nvPr>
            <p:ph type="subTitle" idx="3"/>
          </p:nvPr>
        </p:nvSpPr>
        <p:spPr>
          <a:xfrm>
            <a:off x="472867" y="3134667"/>
            <a:ext cx="55896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  <a:latin typeface="+mj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61" y="6532238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bg1"/>
                </a:solidFill>
                <a:latin typeface="+mj-lt"/>
              </a:rPr>
              <a:t>© 2023 Nielsen Consumer LLC. All Rights Reserved.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1398FCE-DA8F-C63F-1A9F-3C3E97181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30" y="60288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31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ver_niq_vio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92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1167A0A-F180-60C7-1EB1-45DFE71B1E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163BE63-5485-E51C-D2FB-D90594B2CB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63503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969D08C-4DD0-FF1D-4F1E-2B57BBBC6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311470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0CF706-7FAA-2BA1-1710-A32021C46A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CBF2DA13-D12B-C26E-E2A9-C40AB5EC1E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C2D1BA0D-3E80-194F-1320-6AF0CD1FA8E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D9D3209E-F835-F81C-0897-C6026694B71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5110169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74711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black/text left" preserve="1">
  <p:cSld name="1_Divider - black/text left">
    <p:bg>
      <p:bgPr>
        <a:solidFill>
          <a:srgbClr val="000000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8837"/>
            <a:ext cx="6289924" cy="6800329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Google Shape;265;p27"/>
          <p:cNvSpPr txBox="1">
            <a:spLocks noGrp="1"/>
          </p:cNvSpPr>
          <p:nvPr>
            <p:ph type="ctrTitle"/>
          </p:nvPr>
        </p:nvSpPr>
        <p:spPr>
          <a:xfrm>
            <a:off x="472867" y="1322067"/>
            <a:ext cx="5388400" cy="2104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tabLst>
                <a:tab pos="3282705" algn="l"/>
              </a:tabLst>
              <a:defRPr sz="4000" b="1">
                <a:solidFill>
                  <a:srgbClr val="FFFFFF"/>
                </a:solidFill>
                <a:latin typeface="+mj-lt"/>
                <a:ea typeface="Montserrat" panose="00000500000000000000" pitchFamily="2" charset="0"/>
                <a:cs typeface="Montserrat" panose="00000500000000000000" pitchFamily="2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None/>
              <a:defRPr sz="6933">
                <a:solidFill>
                  <a:srgbClr val="000000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12" name="Slide Number Placeholder 1">
            <a:extLst>
              <a:ext uri="{FF2B5EF4-FFF2-40B4-BE49-F238E27FC236}">
                <a16:creationId xmlns:a16="http://schemas.microsoft.com/office/drawing/2014/main" id="{7AFEAEB1-594F-424B-BC1C-CF9B9DCB78BB}"/>
              </a:ext>
            </a:extLst>
          </p:cNvPr>
          <p:cNvSpPr txBox="1">
            <a:spLocks/>
          </p:cNvSpPr>
          <p:nvPr/>
        </p:nvSpPr>
        <p:spPr>
          <a:xfrm>
            <a:off x="8976067" y="6412501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smtClean="0">
                <a:solidFill>
                  <a:schemeClr val="bg1"/>
                </a:solidFill>
                <a:latin typeface="Montserrat" panose="00000500000000000000" pitchFamily="2" charset="0"/>
              </a:rPr>
              <a:pPr/>
              <a:t>‹#›</a:t>
            </a:fld>
            <a:endParaRPr lang="en-PH" sz="1333" dirty="0">
              <a:solidFill>
                <a:schemeClr val="bg1"/>
              </a:solidFill>
              <a:latin typeface="Montserrat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211611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 grid" preserve="1">
  <p:cSld name="1_Cover - black grid">
    <p:bg>
      <p:bgPr>
        <a:solidFill>
          <a:schemeClr val="bg2"/>
        </a:solidFill>
        <a:effectLst/>
      </p:bgPr>
    </p:bg>
    <p:spTree>
      <p:nvGrpSpPr>
        <p:cNvPr id="1" name="Shape 9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Google Shape;977;gd21c83c52b_0_2301"/>
          <p:cNvSpPr txBox="1">
            <a:spLocks noGrp="1"/>
          </p:cNvSpPr>
          <p:nvPr>
            <p:ph type="ctrTitle"/>
          </p:nvPr>
        </p:nvSpPr>
        <p:spPr>
          <a:xfrm>
            <a:off x="472867" y="506700"/>
            <a:ext cx="8357600" cy="1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Montserrat"/>
              <a:buNone/>
              <a:defRPr sz="4400" b="1">
                <a:solidFill>
                  <a:srgbClr val="FFFFFF"/>
                </a:solidFill>
                <a:latin typeface="+mj-lt"/>
                <a:ea typeface="Montserrat"/>
                <a:cs typeface="Montserrat"/>
                <a:sym typeface="Montserrat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78" name="Google Shape;978;gd21c83c52b_0_2301"/>
          <p:cNvSpPr txBox="1">
            <a:spLocks noGrp="1"/>
          </p:cNvSpPr>
          <p:nvPr>
            <p:ph type="subTitle" idx="1"/>
          </p:nvPr>
        </p:nvSpPr>
        <p:spPr>
          <a:xfrm>
            <a:off x="472867" y="1871067"/>
            <a:ext cx="8357600" cy="65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79" name="Google Shape;979;gd21c83c52b_0_2301"/>
          <p:cNvSpPr txBox="1">
            <a:spLocks noGrp="1"/>
          </p:cNvSpPr>
          <p:nvPr>
            <p:ph type="subTitle" idx="2"/>
          </p:nvPr>
        </p:nvSpPr>
        <p:spPr>
          <a:xfrm>
            <a:off x="472867" y="3134667"/>
            <a:ext cx="8357600" cy="4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398FCE-DA8F-C63F-1A9F-3C3E9718123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954" y="6496637"/>
            <a:ext cx="644652" cy="274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540054"/>
      </p:ext>
    </p:extLst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" preserve="1">
  <p:cSld name="1_Cover - black">
    <p:bg>
      <p:bgPr>
        <a:solidFill>
          <a:srgbClr val="000000"/>
        </a:solid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21" name="Google Shape;221;p4"/>
          <p:cNvSpPr txBox="1">
            <a:spLocks noGrp="1"/>
          </p:cNvSpPr>
          <p:nvPr>
            <p:ph type="ctrTitle"/>
          </p:nvPr>
        </p:nvSpPr>
        <p:spPr>
          <a:xfrm>
            <a:off x="472867" y="1527533"/>
            <a:ext cx="8374000" cy="2262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Montserrat"/>
              <a:buNone/>
              <a:defRPr sz="4400" b="1">
                <a:solidFill>
                  <a:srgbClr val="FFFFFF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22" name="Google Shape;222;p4"/>
          <p:cNvSpPr txBox="1">
            <a:spLocks noGrp="1"/>
          </p:cNvSpPr>
          <p:nvPr>
            <p:ph type="subTitle" idx="1"/>
          </p:nvPr>
        </p:nvSpPr>
        <p:spPr>
          <a:xfrm>
            <a:off x="472867" y="3737067"/>
            <a:ext cx="8374000" cy="1056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800"/>
              <a:buFont typeface="Montserrat"/>
              <a:buNone/>
              <a:defRPr sz="2400">
                <a:solidFill>
                  <a:srgbClr val="666666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223" name="Google Shape;223;p4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26" name="Google Shape;226;p4"/>
          <p:cNvSpPr txBox="1">
            <a:spLocks noGrp="1"/>
          </p:cNvSpPr>
          <p:nvPr>
            <p:ph type="subTitle" idx="2"/>
          </p:nvPr>
        </p:nvSpPr>
        <p:spPr>
          <a:xfrm>
            <a:off x="472867" y="5106800"/>
            <a:ext cx="5669200" cy="410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7" name="Google Shape;227;p4"/>
          <p:cNvSpPr txBox="1">
            <a:spLocks noGrp="1"/>
          </p:cNvSpPr>
          <p:nvPr>
            <p:ph type="subTitle" idx="3"/>
          </p:nvPr>
        </p:nvSpPr>
        <p:spPr>
          <a:xfrm>
            <a:off x="472867" y="5313600"/>
            <a:ext cx="56692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28" name="Google Shape;228;p4"/>
          <p:cNvSpPr txBox="1">
            <a:spLocks noGrp="1"/>
          </p:cNvSpPr>
          <p:nvPr>
            <p:ph type="subTitle" idx="4"/>
          </p:nvPr>
        </p:nvSpPr>
        <p:spPr>
          <a:xfrm>
            <a:off x="472867" y="5965900"/>
            <a:ext cx="56692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Logo, icon&#10;&#10;Description automatically generated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47040"/>
            <a:ext cx="1219200" cy="5188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439B148-E719-27C3-3403-978BEDC13EC0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78158603"/>
      </p:ext>
    </p:extLst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side - White/title/bod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40;p5">
            <a:extLst>
              <a:ext uri="{FF2B5EF4-FFF2-40B4-BE49-F238E27FC236}">
                <a16:creationId xmlns:a16="http://schemas.microsoft.com/office/drawing/2014/main" id="{CA7D3202-BB5E-4102-8CDD-215C750AC736}"/>
              </a:ext>
            </a:extLst>
          </p:cNvPr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67" dirty="0">
                <a:solidFill>
                  <a:schemeClr val="bg1"/>
                </a:solidFill>
                <a:latin typeface="Montserrat" panose="00000500000000000000" pitchFamily="2" charset="0"/>
                <a:ea typeface="Montserrat Light"/>
                <a:cs typeface="Montserrat Light"/>
                <a:sym typeface="Montserrat Light"/>
              </a:rPr>
              <a:t>© </a:t>
            </a:r>
            <a:r>
              <a:rPr lang="en-US" sz="667" dirty="0">
                <a:solidFill>
                  <a:schemeClr val="bg1"/>
                </a:solidFill>
                <a:latin typeface="Montserrat" panose="00000500000000000000" pitchFamily="2" charset="0"/>
                <a:ea typeface="Montserrat Light"/>
                <a:cs typeface="Montserrat Light"/>
                <a:sym typeface="Montserrat Light"/>
              </a:rPr>
              <a:t>2023 Nielsen</a:t>
            </a:r>
            <a:r>
              <a:rPr lang="en" sz="667" dirty="0">
                <a:solidFill>
                  <a:schemeClr val="bg1"/>
                </a:solidFill>
                <a:latin typeface="Montserrat" panose="00000500000000000000" pitchFamily="2" charset="0"/>
                <a:ea typeface="Montserrat Light"/>
                <a:cs typeface="Montserrat Light"/>
                <a:sym typeface="Montserrat Light"/>
              </a:rPr>
              <a:t> Consumer LLC. All Rights Reserved.</a:t>
            </a:r>
            <a:endParaRPr sz="667" i="0" u="none" strike="noStrike" cap="none" dirty="0">
              <a:solidFill>
                <a:schemeClr val="bg1"/>
              </a:solidFill>
              <a:latin typeface="Montserrat" panose="00000500000000000000" pitchFamily="2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75488" y="390144"/>
            <a:ext cx="11241024" cy="52425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FC9F91-5AE7-4A1B-AF40-EA52D844B99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75488" y="829056"/>
            <a:ext cx="11241024" cy="512064"/>
          </a:xfrm>
          <a:prstGeom prst="rect">
            <a:avLst/>
          </a:prstGeom>
        </p:spPr>
        <p:txBody>
          <a:bodyPr tIns="91440"/>
          <a:lstStyle>
            <a:lvl1pPr marL="0" indent="0">
              <a:buNone/>
              <a:defRPr sz="1800">
                <a:solidFill>
                  <a:srgbClr val="000000"/>
                </a:solidFill>
                <a:latin typeface="+mj-lt"/>
              </a:defRPr>
            </a:lvl1pPr>
            <a:lvl2pPr marL="457167" indent="0">
              <a:buNone/>
              <a:defRPr>
                <a:latin typeface="Montserrat" panose="00000500000000000000" pitchFamily="2" charset="0"/>
              </a:defRPr>
            </a:lvl2pPr>
            <a:lvl3pPr marL="914332" indent="0">
              <a:buNone/>
              <a:defRPr>
                <a:latin typeface="Montserrat" panose="00000500000000000000" pitchFamily="2" charset="0"/>
              </a:defRPr>
            </a:lvl3pPr>
            <a:lvl4pPr marL="1371498" indent="0">
              <a:buNone/>
              <a:defRPr>
                <a:latin typeface="Montserrat" panose="00000500000000000000" pitchFamily="2" charset="0"/>
              </a:defRPr>
            </a:lvl4pPr>
            <a:lvl5pPr marL="1828664" indent="0">
              <a:buNone/>
              <a:defRPr>
                <a:latin typeface="Montserrat" panose="00000500000000000000" pitchFamily="2" charset="0"/>
              </a:defRPr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4" name="Google Shape;81;p10">
            <a:extLst>
              <a:ext uri="{FF2B5EF4-FFF2-40B4-BE49-F238E27FC236}">
                <a16:creationId xmlns:a16="http://schemas.microsoft.com/office/drawing/2014/main" id="{87435254-EDEF-4F12-9D28-5EEACE41FEC7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rgbClr val="666666"/>
                </a:solidFill>
                <a:latin typeface="Montserrat" panose="00000500000000000000" pitchFamily="2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B3318-00BC-4947-8B69-2EA554F5D4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488" y="1536192"/>
            <a:ext cx="11241024" cy="4559808"/>
          </a:xfrm>
          <a:prstGeom prst="rect">
            <a:avLst/>
          </a:prstGeom>
        </p:spPr>
        <p:txBody>
          <a:bodyPr lIns="0" tIns="91440" rIns="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83E1066-32C0-4BBA-9C52-F0655F5849BD}"/>
              </a:ext>
            </a:extLst>
          </p:cNvPr>
          <p:cNvSpPr txBox="1"/>
          <p:nvPr/>
        </p:nvSpPr>
        <p:spPr>
          <a:xfrm>
            <a:off x="11192256" y="6412992"/>
            <a:ext cx="524256" cy="365760"/>
          </a:xfrm>
          <a:prstGeom prst="rect">
            <a:avLst/>
          </a:prstGeom>
          <a:noFill/>
        </p:spPr>
        <p:txBody>
          <a:bodyPr wrap="none" lIns="0" rIns="0" rtlCol="0" anchor="ctr" anchorCtr="0">
            <a:noAutofit/>
          </a:bodyPr>
          <a:lstStyle/>
          <a:p>
            <a:pPr algn="r"/>
            <a:fld id="{37C1F608-86A9-439D-B359-AB29DD5A1486}" type="slidenum">
              <a:rPr lang="en-US" sz="1333" smtClean="0">
                <a:latin typeface="Montserrat" panose="00000500000000000000" pitchFamily="2" charset="0"/>
              </a:rPr>
              <a:pPr algn="r"/>
              <a:t>‹#›</a:t>
            </a:fld>
            <a:endParaRPr lang="en-US" sz="1333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796981"/>
      </p:ext>
    </p:extLst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/photo right" preserve="1">
  <p:cSld name="Cover - black/photo right">
    <p:bg>
      <p:bgPr>
        <a:solidFill>
          <a:srgbClr val="00000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8" name="Google Shape;88;p9"/>
          <p:cNvSpPr txBox="1">
            <a:spLocks noGrp="1"/>
          </p:cNvSpPr>
          <p:nvPr>
            <p:ph type="ctrTitle"/>
          </p:nvPr>
        </p:nvSpPr>
        <p:spPr>
          <a:xfrm>
            <a:off x="472867" y="1719100"/>
            <a:ext cx="5191600" cy="1518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Montserrat"/>
              <a:buNone/>
              <a:defRPr sz="4400" b="1">
                <a:solidFill>
                  <a:srgbClr val="FFFFFF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89" name="Google Shape;89;p9"/>
          <p:cNvSpPr txBox="1">
            <a:spLocks noGrp="1"/>
          </p:cNvSpPr>
          <p:nvPr>
            <p:ph type="subTitle" idx="1"/>
          </p:nvPr>
        </p:nvSpPr>
        <p:spPr>
          <a:xfrm>
            <a:off x="472867" y="3135900"/>
            <a:ext cx="5191600" cy="528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Montserrat"/>
              <a:buNone/>
              <a:defRPr sz="2400">
                <a:solidFill>
                  <a:srgbClr val="FFFFFF"/>
                </a:solidFill>
                <a:latin typeface="+mn-l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0" name="Google Shape;90;p9"/>
          <p:cNvSpPr txBox="1">
            <a:spLocks noGrp="1"/>
          </p:cNvSpPr>
          <p:nvPr>
            <p:ph type="subTitle" idx="2"/>
          </p:nvPr>
        </p:nvSpPr>
        <p:spPr>
          <a:xfrm>
            <a:off x="472867" y="5106800"/>
            <a:ext cx="5669200" cy="4100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 b="1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1" name="Google Shape;91;p9"/>
          <p:cNvSpPr txBox="1">
            <a:spLocks noGrp="1"/>
          </p:cNvSpPr>
          <p:nvPr>
            <p:ph type="subTitle" idx="3"/>
          </p:nvPr>
        </p:nvSpPr>
        <p:spPr>
          <a:xfrm>
            <a:off x="472867" y="5313600"/>
            <a:ext cx="56692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200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92" name="Google Shape;92;p9"/>
          <p:cNvSpPr txBox="1">
            <a:spLocks noGrp="1"/>
          </p:cNvSpPr>
          <p:nvPr>
            <p:ph type="subTitle" idx="4"/>
          </p:nvPr>
        </p:nvSpPr>
        <p:spPr>
          <a:xfrm>
            <a:off x="472867" y="5965900"/>
            <a:ext cx="5669200" cy="410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200">
                <a:solidFill>
                  <a:srgbClr val="FFFFFF"/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333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Logo, icon&#10;&#10;Description automatically generated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447040"/>
            <a:ext cx="1219200" cy="5188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439B148-E719-27C3-3403-978BEDC13EC0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47025158"/>
      </p:ext>
    </p:extLst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White/photo" preserve="1">
  <p:cSld name="Divider - White/photo">
    <p:bg>
      <p:bgPr>
        <a:solidFill>
          <a:srgbClr val="000000"/>
        </a:solidFill>
        <a:effectLst/>
      </p:bgPr>
    </p:bg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3" name="Picture 12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38C2DDC-856C-BABD-2BD7-96A2897A3C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28837"/>
            <a:ext cx="6289924" cy="6800329"/>
          </a:xfrm>
          <a:prstGeom prst="rect">
            <a:avLst/>
          </a:prstGeom>
        </p:spPr>
      </p:pic>
      <p:sp>
        <p:nvSpPr>
          <p:cNvPr id="249" name="Google Shape;249;p28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333">
                <a:solidFill>
                  <a:schemeClr val="bg1"/>
                </a:solidFill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  <a:sym typeface="Montserrat Light"/>
              </a:defRPr>
            </a:lvl1pPr>
            <a:lvl2pPr lvl="1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251" name="Google Shape;251;p28"/>
          <p:cNvSpPr txBox="1">
            <a:spLocks noGrp="1"/>
          </p:cNvSpPr>
          <p:nvPr>
            <p:ph type="ctrTitle"/>
          </p:nvPr>
        </p:nvSpPr>
        <p:spPr>
          <a:xfrm>
            <a:off x="472867" y="2159467"/>
            <a:ext cx="5255200" cy="21040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4400" b="1">
                <a:solidFill>
                  <a:schemeClr val="bg1"/>
                </a:solidFill>
                <a:latin typeface="+mn-lt"/>
                <a:ea typeface="Avenir Next LT Pro" panose="020B0504020202020204" pitchFamily="34" charset="0"/>
                <a:cs typeface="Avenir Next LT Pro" panose="020B0504020202020204" pitchFamily="34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947654"/>
      </p:ext>
    </p:extLst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/title/body text" preserve="1">
  <p:cSld name="Inside - Black/title/body text">
    <p:bg>
      <p:bgPr>
        <a:solidFill>
          <a:srgbClr val="000000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5" name="Google Shape;75;p8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None/>
              <a:defRPr sz="2667">
                <a:solidFill>
                  <a:srgbClr val="FFFFFF"/>
                </a:solidFill>
                <a:latin typeface="+mn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76" name="Google Shape;76;p8"/>
          <p:cNvSpPr txBox="1">
            <a:spLocks noGrp="1"/>
          </p:cNvSpPr>
          <p:nvPr>
            <p:ph type="body" idx="1"/>
          </p:nvPr>
        </p:nvSpPr>
        <p:spPr>
          <a:xfrm>
            <a:off x="472867" y="1536633"/>
            <a:ext cx="11246400" cy="4555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365742" lvl="0" indent="-36574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Char char="■"/>
              <a:defRPr>
                <a:solidFill>
                  <a:srgbClr val="FFFFFF"/>
                </a:solidFill>
                <a:latin typeface="+mn-lt"/>
              </a:defRPr>
            </a:lvl1pPr>
            <a:lvl2pPr marL="1219140" lvl="1" indent="-406381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200"/>
              <a:buChar char="⎼"/>
              <a:defRPr>
                <a:solidFill>
                  <a:srgbClr val="FFFFFF"/>
                </a:solidFill>
              </a:defRPr>
            </a:lvl2pPr>
            <a:lvl3pPr marL="1828709" lvl="2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3pPr>
            <a:lvl4pPr marL="2438278" lvl="3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4pPr>
            <a:lvl5pPr marL="3047848" lvl="4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5pPr>
            <a:lvl6pPr marL="3657418" lvl="5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6pPr>
            <a:lvl7pPr marL="4266987" lvl="6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7pPr>
            <a:lvl8pPr marL="4876557" lvl="7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8pPr>
            <a:lvl9pPr marL="5486126" lvl="8" indent="-389448" rtl="0">
              <a:spcBef>
                <a:spcPts val="2133"/>
              </a:spcBef>
              <a:spcAft>
                <a:spcPts val="2133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8" name="Google Shape;78;p8"/>
          <p:cNvSpPr txBox="1">
            <a:spLocks noGrp="1"/>
          </p:cNvSpPr>
          <p:nvPr>
            <p:ph type="subTitle" idx="2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414846" lvl="0" indent="-41484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0" name="Google Shape;80;p8"/>
          <p:cNvSpPr txBox="1">
            <a:spLocks noGrp="1"/>
          </p:cNvSpPr>
          <p:nvPr>
            <p:ph type="subTitle" idx="3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4A5397F1-019C-45FF-B634-933D0BE78327}"/>
              </a:ext>
            </a:extLst>
          </p:cNvPr>
          <p:cNvSpPr txBox="1">
            <a:spLocks/>
          </p:cNvSpPr>
          <p:nvPr/>
        </p:nvSpPr>
        <p:spPr>
          <a:xfrm>
            <a:off x="8976067" y="6412499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smtClean="0">
                <a:solidFill>
                  <a:schemeClr val="bg1"/>
                </a:solidFill>
              </a:rPr>
              <a:pPr/>
              <a:t>‹#›</a:t>
            </a:fld>
            <a:endParaRPr lang="en-PH" sz="1333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7870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 blank" preserve="1">
  <p:cSld name="Inside - Black blank">
    <p:bg>
      <p:bgPr>
        <a:solidFill>
          <a:srgbClr val="000000"/>
        </a:solidFill>
        <a:effectLst/>
      </p:bgPr>
    </p:bg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71" name="Google Shape;271;p31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  <a:latin typeface="Avenir Next LT Pro" panose="020B0504020202020204" pitchFamily="34" charset="0"/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>
              <a:latin typeface="Avenir Next LT Pro" panose="020B0504020202020204" pitchFamily="34" charset="0"/>
            </a:endParaRPr>
          </a:p>
        </p:txBody>
      </p:sp>
      <p:sp>
        <p:nvSpPr>
          <p:cNvPr id="273" name="Google Shape;273;p31"/>
          <p:cNvSpPr txBox="1">
            <a:spLocks noGrp="1"/>
          </p:cNvSpPr>
          <p:nvPr>
            <p:ph type="subTitle" idx="1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7435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/title only" preserve="1">
  <p:cSld name="Inside - Black/title only">
    <p:bg>
      <p:bgPr>
        <a:solidFill>
          <a:srgbClr val="000000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3" name="Google Shape;93;p10"/>
          <p:cNvSpPr txBox="1">
            <a:spLocks noGrp="1"/>
          </p:cNvSpPr>
          <p:nvPr>
            <p:ph type="subTitle" idx="1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94" name="Google Shape;94;p10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None/>
              <a:defRPr sz="2400">
                <a:solidFill>
                  <a:srgbClr val="FFFFFF"/>
                </a:solidFill>
                <a:latin typeface="+mn-l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000BDBC4-3F02-409D-A9BB-6FD11DAF8DC4}"/>
              </a:ext>
            </a:extLst>
          </p:cNvPr>
          <p:cNvSpPr txBox="1">
            <a:spLocks/>
          </p:cNvSpPr>
          <p:nvPr/>
        </p:nvSpPr>
        <p:spPr>
          <a:xfrm>
            <a:off x="8976067" y="6412499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smtClean="0">
                <a:solidFill>
                  <a:schemeClr val="bg1"/>
                </a:solidFill>
              </a:rPr>
              <a:pPr/>
              <a:t>‹#›</a:t>
            </a:fld>
            <a:endParaRPr lang="en-PH" sz="1333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47555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 w/ chart" preserve="1">
  <p:cSld name="Inside - black w/ chart">
    <p:bg>
      <p:bgPr>
        <a:solidFill>
          <a:srgbClr val="000000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1" name="Google Shape;31;p3"/>
          <p:cNvSpPr txBox="1">
            <a:spLocks noGrp="1"/>
          </p:cNvSpPr>
          <p:nvPr>
            <p:ph type="ctrTitle"/>
          </p:nvPr>
        </p:nvSpPr>
        <p:spPr>
          <a:xfrm>
            <a:off x="458167" y="458433"/>
            <a:ext cx="11275200" cy="4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Montserrat"/>
              <a:buNone/>
              <a:defRPr sz="2400" b="1">
                <a:solidFill>
                  <a:schemeClr val="lt1"/>
                </a:solidFill>
                <a:latin typeface="+mn-lt"/>
                <a:ea typeface="Avenir"/>
                <a:cs typeface="Avenir"/>
                <a:sym typeface="Avenir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667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5" name="Google Shape;35;p3"/>
          <p:cNvSpPr txBox="1">
            <a:spLocks noGrp="1"/>
          </p:cNvSpPr>
          <p:nvPr>
            <p:ph type="subTitle" idx="1"/>
          </p:nvPr>
        </p:nvSpPr>
        <p:spPr>
          <a:xfrm>
            <a:off x="458167" y="811800"/>
            <a:ext cx="112752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00">
                <a:solidFill>
                  <a:schemeClr val="bg1"/>
                </a:solidFill>
                <a:latin typeface="+mn-lt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2pPr>
            <a:lvl3pPr lvl="2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3pPr>
            <a:lvl4pPr lvl="3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4pPr>
            <a:lvl5pPr lvl="4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5pPr>
            <a:lvl6pPr lvl="5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6pPr>
            <a:lvl7pPr lvl="6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7pPr>
            <a:lvl8pPr lvl="7" algn="l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8pPr>
            <a:lvl9pPr lvl="8" algn="l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Clr>
                <a:srgbClr val="666666"/>
              </a:buClr>
              <a:buSzPts val="1400"/>
              <a:buNone/>
              <a:defRPr sz="1867">
                <a:solidFill>
                  <a:srgbClr val="666666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6" name="Google Shape;36;p3"/>
          <p:cNvSpPr txBox="1">
            <a:spLocks noGrp="1"/>
          </p:cNvSpPr>
          <p:nvPr>
            <p:ph type="subTitle" idx="2"/>
          </p:nvPr>
        </p:nvSpPr>
        <p:spPr>
          <a:xfrm>
            <a:off x="4288233" y="5986933"/>
            <a:ext cx="7445600" cy="5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  <a:latin typeface="+mn-lt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37" name="Google Shape;37;p3"/>
          <p:cNvSpPr txBox="1">
            <a:spLocks noGrp="1"/>
          </p:cNvSpPr>
          <p:nvPr>
            <p:ph type="body" idx="3"/>
          </p:nvPr>
        </p:nvSpPr>
        <p:spPr>
          <a:xfrm>
            <a:off x="458168" y="1668600"/>
            <a:ext cx="3375987" cy="46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70" lvl="0" indent="-38098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Char char="■"/>
              <a:defRPr sz="1200">
                <a:solidFill>
                  <a:srgbClr val="FFFFFF"/>
                </a:solidFill>
                <a:latin typeface="+mn-lt"/>
                <a:ea typeface="Avenir"/>
                <a:cs typeface="Avenir"/>
                <a:sym typeface="Avenir"/>
              </a:defRPr>
            </a:lvl1pPr>
            <a:lvl2pPr marL="1219140" lvl="1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⎼"/>
              <a:defRPr sz="1200">
                <a:solidFill>
                  <a:srgbClr val="FFFFFF"/>
                </a:solidFill>
              </a:defRPr>
            </a:lvl2pPr>
            <a:lvl3pPr marL="1828709" lvl="2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○"/>
              <a:defRPr sz="1200">
                <a:solidFill>
                  <a:srgbClr val="FFFFFF"/>
                </a:solidFill>
              </a:defRPr>
            </a:lvl3pPr>
            <a:lvl4pPr marL="2438278" lvl="3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■"/>
              <a:defRPr sz="1200">
                <a:solidFill>
                  <a:srgbClr val="FFFFFF"/>
                </a:solidFill>
              </a:defRPr>
            </a:lvl4pPr>
            <a:lvl5pPr marL="3047848" lvl="4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⎼"/>
              <a:defRPr sz="1200">
                <a:solidFill>
                  <a:srgbClr val="FFFFFF"/>
                </a:solidFill>
              </a:defRPr>
            </a:lvl5pPr>
            <a:lvl6pPr marL="3657418" lvl="5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○"/>
              <a:defRPr sz="1200">
                <a:solidFill>
                  <a:srgbClr val="FFFFFF"/>
                </a:solidFill>
              </a:defRPr>
            </a:lvl6pPr>
            <a:lvl7pPr marL="4266987" lvl="6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■"/>
              <a:defRPr sz="1200">
                <a:solidFill>
                  <a:srgbClr val="FFFFFF"/>
                </a:solidFill>
              </a:defRPr>
            </a:lvl7pPr>
            <a:lvl8pPr marL="4876557" lvl="7" indent="-380981" algn="l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FFFFFF"/>
              </a:buClr>
              <a:buSzPts val="900"/>
              <a:buChar char="⎼"/>
              <a:defRPr sz="1200">
                <a:solidFill>
                  <a:srgbClr val="FFFFFF"/>
                </a:solidFill>
              </a:defRPr>
            </a:lvl8pPr>
            <a:lvl9pPr marL="5486126" lvl="8" indent="-380981" algn="l">
              <a:lnSpc>
                <a:spcPct val="100000"/>
              </a:lnSpc>
              <a:spcBef>
                <a:spcPts val="1067"/>
              </a:spcBef>
              <a:spcAft>
                <a:spcPts val="1067"/>
              </a:spcAft>
              <a:buClr>
                <a:srgbClr val="FFFFFF"/>
              </a:buClr>
              <a:buSzPts val="900"/>
              <a:buChar char="○"/>
              <a:defRPr sz="1200">
                <a:solidFill>
                  <a:srgbClr val="FFFFFF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Google Shape;38;p3"/>
          <p:cNvSpPr txBox="1">
            <a:spLocks noGrp="1"/>
          </p:cNvSpPr>
          <p:nvPr>
            <p:ph type="subTitle" idx="4"/>
          </p:nvPr>
        </p:nvSpPr>
        <p:spPr>
          <a:xfrm>
            <a:off x="4288233" y="1606255"/>
            <a:ext cx="74456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b="1">
                <a:solidFill>
                  <a:srgbClr val="FFFFFF"/>
                </a:solidFill>
                <a:latin typeface="+mn-lt"/>
                <a:ea typeface="Avenir"/>
                <a:cs typeface="Avenir"/>
                <a:sym typeface="Avenir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None/>
              <a:defRPr sz="1467" b="1"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B60D9EE-C28D-6DB2-74C9-925C2BF28D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A06910C-3278-EC18-6D25-71265FCA2A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874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ver_niq_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8" name="Picture 7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CF928130-74A2-EFBD-3E8D-68B5F500D5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63503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311470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8F8D6A-AB50-00A3-D30C-2B45378DC3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FB95ABC-E46E-D769-519E-007DCFC6AE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530B9719-85BB-17E6-F3D3-4CBAC245D7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F56771D0-5C86-AA60-3F57-E915E5BF86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5110169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C478FA-FA6E-05DF-854B-5D984ACB62F4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2027021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black/photo right">
  <p:cSld name="1_Cover - black/photo right">
    <p:bg>
      <p:bgPr>
        <a:solidFill>
          <a:srgbClr val="000000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>
            <a:spLocks noGrp="1"/>
          </p:cNvSpPr>
          <p:nvPr>
            <p:ph type="subTitle" idx="1"/>
          </p:nvPr>
        </p:nvSpPr>
        <p:spPr>
          <a:xfrm>
            <a:off x="472867" y="5346833"/>
            <a:ext cx="5191600" cy="410000"/>
          </a:xfrm>
          <a:prstGeom prst="rect">
            <a:avLst/>
          </a:prstGeom>
        </p:spPr>
        <p:txBody>
          <a:bodyPr spcFirstLastPara="1" wrap="square" lIns="0" tIns="91421" rIns="0" bIns="91421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600">
                <a:solidFill>
                  <a:srgbClr val="FFFFFF"/>
                </a:solidFill>
                <a:latin typeface="Avenir Next LT Pro" panose="020B0604020202020204" charset="-94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2400" b="1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73" name="Google Shape;73;p9"/>
          <p:cNvSpPr txBox="1">
            <a:spLocks noGrp="1"/>
          </p:cNvSpPr>
          <p:nvPr>
            <p:ph type="ctrTitle"/>
          </p:nvPr>
        </p:nvSpPr>
        <p:spPr>
          <a:xfrm>
            <a:off x="472867" y="1719100"/>
            <a:ext cx="5191600" cy="1518400"/>
          </a:xfrm>
          <a:prstGeom prst="rect">
            <a:avLst/>
          </a:prstGeom>
        </p:spPr>
        <p:txBody>
          <a:bodyPr spcFirstLastPara="1" wrap="square" lIns="0" tIns="91421" rIns="0" bIns="91421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Montserrat"/>
              <a:buNone/>
              <a:defRPr sz="3733" b="1">
                <a:solidFill>
                  <a:srgbClr val="FFFFFF"/>
                </a:solidFill>
                <a:latin typeface="Avenir Next LT Pro" panose="020B0604020202020204" charset="-94"/>
                <a:ea typeface="Avenir Next LT Pro" panose="020B0604020202020204" charset="-94"/>
                <a:cs typeface="Avenir Next LT Pro" panose="020B0604020202020204" charset="-94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200"/>
              <a:buNone/>
              <a:defRPr sz="6933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74" name="Google Shape;74;p9"/>
          <p:cNvSpPr txBox="1">
            <a:spLocks noGrp="1"/>
          </p:cNvSpPr>
          <p:nvPr>
            <p:ph type="subTitle" idx="2"/>
          </p:nvPr>
        </p:nvSpPr>
        <p:spPr>
          <a:xfrm>
            <a:off x="472867" y="3135900"/>
            <a:ext cx="5191600" cy="528800"/>
          </a:xfrm>
          <a:prstGeom prst="rect">
            <a:avLst/>
          </a:prstGeom>
        </p:spPr>
        <p:txBody>
          <a:bodyPr spcFirstLastPara="1" wrap="square" lIns="0" tIns="91421" rIns="0" bIns="91421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Montserrat"/>
              <a:buNone/>
              <a:defRPr sz="2133">
                <a:solidFill>
                  <a:srgbClr val="FFFFFF"/>
                </a:solidFill>
                <a:latin typeface="Avenir Next LT Pro" panose="020B0604020202020204" charset="-94"/>
                <a:ea typeface="Avenir Next LT Pro" panose="020B0604020202020204" charset="-94"/>
                <a:cs typeface="Avenir Next LT Pro" panose="020B0604020202020204" charset="-94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Montserrat"/>
              <a:buNone/>
              <a:defRPr sz="24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47561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black">
  <p:cSld name="Divider - black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5"/>
          <p:cNvSpPr txBox="1">
            <a:spLocks noGrp="1"/>
          </p:cNvSpPr>
          <p:nvPr>
            <p:ph type="ctrTitle"/>
          </p:nvPr>
        </p:nvSpPr>
        <p:spPr>
          <a:xfrm>
            <a:off x="472867" y="2159467"/>
            <a:ext cx="5494000" cy="21040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Font typeface="Montserrat"/>
              <a:buNone/>
              <a:defRPr sz="4000" b="1">
                <a:solidFill>
                  <a:srgbClr val="FFFFFF"/>
                </a:solidFill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  <a:sym typeface="Montserrat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020264E9-50BD-47B0-8373-C94F7DE86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6067" y="6412499"/>
            <a:ext cx="2743200" cy="366183"/>
          </a:xfrm>
          <a:prstGeom prst="rect">
            <a:avLst/>
          </a:prstGeom>
        </p:spPr>
        <p:txBody>
          <a:bodyPr vert="horz" lIns="0" tIns="34290" rIns="0" bIns="34290" rtlCol="0" anchor="ctr"/>
          <a:lstStyle>
            <a:lvl1pPr algn="r">
              <a:defRPr sz="1333">
                <a:solidFill>
                  <a:schemeClr val="bg1"/>
                </a:solidFill>
                <a:latin typeface="Avenir Next LT Pro" panose="020B0504020202020204" pitchFamily="34" charset="0"/>
              </a:defRPr>
            </a:lvl1pPr>
          </a:lstStyle>
          <a:p>
            <a:fld id="{8B2E2F79-BC7F-4BB1-9203-38C79639CA91}" type="slidenum">
              <a:rPr lang="en-PH" smtClean="0"/>
              <a:pPr/>
              <a:t>‹#›</a:t>
            </a:fld>
            <a:endParaRPr lang="en-PH" sz="1333" dirty="0"/>
          </a:p>
        </p:txBody>
      </p:sp>
    </p:spTree>
    <p:extLst>
      <p:ext uri="{BB962C8B-B14F-4D97-AF65-F5344CB8AC3E}">
        <p14:creationId xmlns:p14="http://schemas.microsoft.com/office/powerpoint/2010/main" val="36723205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White/title/body text">
  <p:cSld name="1_Inside - White/title/body tex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0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91421" rIns="0" bIns="91421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latin typeface="Avenir Next LT Pro" panose="020B05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 dirty="0"/>
          </a:p>
        </p:txBody>
      </p:sp>
      <p:sp>
        <p:nvSpPr>
          <p:cNvPr id="79" name="Google Shape;79;p10"/>
          <p:cNvSpPr txBox="1">
            <a:spLocks noGrp="1"/>
          </p:cNvSpPr>
          <p:nvPr>
            <p:ph type="subTitle" idx="1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91421" rIns="0" bIns="91421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  <p:sp>
        <p:nvSpPr>
          <p:cNvPr id="80" name="Google Shape;80;p10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1" tIns="91421" rIns="91421" bIns="91421" anchor="ctr" anchorCtr="0">
            <a:noAutofit/>
          </a:bodyPr>
          <a:lstStyle>
            <a:lvl1pPr lvl="0" algn="r" rtl="0">
              <a:buNone/>
              <a:defRPr sz="1333">
                <a:latin typeface="Avenir Next LT Pro" panose="020B0504020202020204" pitchFamily="34" charset="0"/>
                <a:ea typeface="Avenir Next LT Pro" panose="020B0504020202020204" pitchFamily="34" charset="0"/>
                <a:cs typeface="Avenir Next LT Pro" panose="020B0504020202020204" pitchFamily="34" charset="0"/>
                <a:sym typeface="Montserrat Light"/>
              </a:defRPr>
            </a:lvl1pPr>
            <a:lvl2pPr lvl="1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pPr defTabSz="1219110">
              <a:defRPr/>
            </a:pPr>
            <a:fld id="{00000000-1234-1234-1234-123412341234}" type="slidenum">
              <a:rPr lang="en" smtClean="0"/>
              <a:pPr defTabSz="1219110">
                <a:defRPr/>
              </a:pPr>
              <a:t>‹#›</a:t>
            </a:fld>
            <a:endParaRPr lang="en" dirty="0"/>
          </a:p>
        </p:txBody>
      </p:sp>
      <p:sp>
        <p:nvSpPr>
          <p:cNvPr id="81" name="Google Shape;81;p10"/>
          <p:cNvSpPr txBox="1">
            <a:spLocks noGrp="1"/>
          </p:cNvSpPr>
          <p:nvPr>
            <p:ph type="subTitle" idx="2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1" rIns="0" bIns="91421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517216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White blank" userDrawn="1">
  <p:cSld name="Inside - White blank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latin typeface="Avenir Next LT Pro" panose="020B0504020202020204" pitchFamily="34" charset="0"/>
              </a:defRPr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>
              <a:latin typeface="Avenir Next LT Pro" panose="020B0504020202020204" pitchFamily="34" charset="0"/>
            </a:endParaRPr>
          </a:p>
        </p:txBody>
      </p:sp>
      <p:sp>
        <p:nvSpPr>
          <p:cNvPr id="267" name="Google Shape;267;p30"/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67" i="0" u="none" strike="noStrike" cap="none" dirty="0">
              <a:solidFill>
                <a:srgbClr val="888888"/>
              </a:solidFill>
              <a:latin typeface="Avenir Next LT Pro" panose="020B0504020202020204" pitchFamily="34" charset="0"/>
              <a:ea typeface="Montserrat Light"/>
              <a:cs typeface="Montserrat Light"/>
              <a:sym typeface="Montserrat Light"/>
            </a:endParaRPr>
          </a:p>
        </p:txBody>
      </p:sp>
    </p:spTree>
    <p:extLst>
      <p:ext uri="{BB962C8B-B14F-4D97-AF65-F5344CB8AC3E}">
        <p14:creationId xmlns:p14="http://schemas.microsoft.com/office/powerpoint/2010/main" val="42163706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 stripes">
  <p:cSld name="Inside - black stripes">
    <p:bg>
      <p:bgPr>
        <a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None/>
              <a:defRPr>
                <a:solidFill>
                  <a:srgbClr val="FFFFFF"/>
                </a:solidFill>
                <a:latin typeface="Avenir Next LT Pro" panose="020B0504020202020204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 dirty="0"/>
          </a:p>
        </p:txBody>
      </p:sp>
      <p:sp>
        <p:nvSpPr>
          <p:cNvPr id="71" name="Google Shape;71;p9"/>
          <p:cNvSpPr txBox="1">
            <a:spLocks noGrp="1"/>
          </p:cNvSpPr>
          <p:nvPr>
            <p:ph type="body" idx="1"/>
          </p:nvPr>
        </p:nvSpPr>
        <p:spPr>
          <a:xfrm>
            <a:off x="472867" y="1536633"/>
            <a:ext cx="11246400" cy="45552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marL="609570" lvl="0" indent="-41484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Char char="■"/>
              <a:defRPr>
                <a:solidFill>
                  <a:srgbClr val="FFFFFF"/>
                </a:solidFill>
                <a:latin typeface="Avenir Next LT Pro" panose="020B0504020202020204" pitchFamily="34" charset="0"/>
              </a:defRPr>
            </a:lvl1pPr>
            <a:lvl2pPr marL="1219140" lvl="1" indent="-406381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200"/>
              <a:buChar char="⎼"/>
              <a:defRPr>
                <a:solidFill>
                  <a:srgbClr val="FFFFFF"/>
                </a:solidFill>
              </a:defRPr>
            </a:lvl2pPr>
            <a:lvl3pPr marL="1828709" lvl="2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3pPr>
            <a:lvl4pPr marL="2438278" lvl="3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4pPr>
            <a:lvl5pPr marL="3047848" lvl="4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5pPr>
            <a:lvl6pPr marL="3657418" lvl="5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6pPr>
            <a:lvl7pPr marL="4266987" lvl="6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7pPr>
            <a:lvl8pPr marL="4876557" lvl="7" indent="-389448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8pPr>
            <a:lvl9pPr marL="5486126" lvl="8" indent="-389448" rtl="0">
              <a:spcBef>
                <a:spcPts val="2133"/>
              </a:spcBef>
              <a:spcAft>
                <a:spcPts val="2133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9pPr>
          </a:lstStyle>
          <a:p>
            <a:endParaRPr dirty="0"/>
          </a:p>
        </p:txBody>
      </p:sp>
      <p:sp>
        <p:nvSpPr>
          <p:cNvPr id="72" name="Google Shape;72;p9"/>
          <p:cNvSpPr/>
          <p:nvPr userDrawn="1"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67" i="0" u="none" strike="noStrike" cap="none" dirty="0">
              <a:solidFill>
                <a:srgbClr val="888888"/>
              </a:solidFill>
              <a:latin typeface="Avenir Next LT Pro" panose="020B0504020202020204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3" name="Google Shape;73;p9"/>
          <p:cNvSpPr txBox="1">
            <a:spLocks noGrp="1"/>
          </p:cNvSpPr>
          <p:nvPr>
            <p:ph type="subTitle" idx="2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marL="414846" lvl="0" indent="-41484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None/>
              <a:defRPr sz="2000">
                <a:solidFill>
                  <a:srgbClr val="FFFFFF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  <p:sp>
        <p:nvSpPr>
          <p:cNvPr id="75" name="Google Shape;75;p9"/>
          <p:cNvSpPr txBox="1">
            <a:spLocks noGrp="1"/>
          </p:cNvSpPr>
          <p:nvPr>
            <p:ph type="subTitle" idx="3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68569" rIns="0" bIns="68569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  <p:sp>
        <p:nvSpPr>
          <p:cNvPr id="11" name="Slide Number Placeholder 1">
            <a:extLst>
              <a:ext uri="{FF2B5EF4-FFF2-40B4-BE49-F238E27FC236}">
                <a16:creationId xmlns:a16="http://schemas.microsoft.com/office/drawing/2014/main" id="{7B35F13A-28D9-4E46-B054-2BA400378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76067" y="6412499"/>
            <a:ext cx="2743200" cy="366183"/>
          </a:xfrm>
          <a:prstGeom prst="rect">
            <a:avLst/>
          </a:prstGeom>
        </p:spPr>
        <p:txBody>
          <a:bodyPr vert="horz" lIns="0" tIns="34290" rIns="0" bIns="34290" rtlCol="0" anchor="ctr"/>
          <a:lstStyle>
            <a:lvl1pPr algn="r">
              <a:defRPr sz="1333">
                <a:solidFill>
                  <a:schemeClr val="bg1"/>
                </a:solidFill>
                <a:latin typeface="Avenir Next LT Pro" panose="020B0504020202020204" pitchFamily="34" charset="0"/>
              </a:defRPr>
            </a:lvl1pPr>
          </a:lstStyle>
          <a:p>
            <a:fld id="{8B2E2F79-BC7F-4BB1-9203-38C79639CA91}" type="slidenum">
              <a:rPr lang="en-PH" smtClean="0"/>
              <a:pPr/>
              <a:t>‹#›</a:t>
            </a:fld>
            <a:endParaRPr lang="en-PH" sz="1333" dirty="0"/>
          </a:p>
        </p:txBody>
      </p:sp>
    </p:spTree>
    <p:extLst>
      <p:ext uri="{BB962C8B-B14F-4D97-AF65-F5344CB8AC3E}">
        <p14:creationId xmlns:p14="http://schemas.microsoft.com/office/powerpoint/2010/main" val="18541879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White/title/body text">
  <p:cSld name="1_Inside - White/title/body text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0"/>
          <p:cNvSpPr txBox="1">
            <a:spLocks noGrp="1"/>
          </p:cNvSpPr>
          <p:nvPr>
            <p:ph type="body" idx="1"/>
          </p:nvPr>
        </p:nvSpPr>
        <p:spPr>
          <a:xfrm>
            <a:off x="472867" y="1536633"/>
            <a:ext cx="11246400" cy="45552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609570" lvl="0" indent="-414846" rtl="0">
              <a:spcBef>
                <a:spcPts val="0"/>
              </a:spcBef>
              <a:spcAft>
                <a:spcPts val="0"/>
              </a:spcAft>
              <a:buSzPts val="1300"/>
              <a:buChar char="■"/>
              <a:defRPr/>
            </a:lvl1pPr>
            <a:lvl2pPr marL="1219140" lvl="1" indent="-406381" rtl="0">
              <a:spcBef>
                <a:spcPts val="2133"/>
              </a:spcBef>
              <a:spcAft>
                <a:spcPts val="0"/>
              </a:spcAft>
              <a:buSzPts val="1200"/>
              <a:buChar char="⎼"/>
              <a:defRPr/>
            </a:lvl2pPr>
            <a:lvl3pPr marL="1828709" lvl="2" indent="-389448" rtl="0">
              <a:spcBef>
                <a:spcPts val="2133"/>
              </a:spcBef>
              <a:spcAft>
                <a:spcPts val="0"/>
              </a:spcAft>
              <a:buSzPts val="1000"/>
              <a:buChar char="○"/>
              <a:defRPr/>
            </a:lvl3pPr>
            <a:lvl4pPr marL="2438278" lvl="3" indent="-389448" rtl="0">
              <a:spcBef>
                <a:spcPts val="2133"/>
              </a:spcBef>
              <a:spcAft>
                <a:spcPts val="0"/>
              </a:spcAft>
              <a:buSzPts val="1000"/>
              <a:buChar char="■"/>
              <a:defRPr/>
            </a:lvl4pPr>
            <a:lvl5pPr marL="3047848" lvl="4" indent="-389448" rtl="0">
              <a:spcBef>
                <a:spcPts val="2133"/>
              </a:spcBef>
              <a:spcAft>
                <a:spcPts val="0"/>
              </a:spcAft>
              <a:buSzPts val="1000"/>
              <a:buChar char="⎼"/>
              <a:defRPr/>
            </a:lvl5pPr>
            <a:lvl6pPr marL="3657418" lvl="5" indent="-389448" rtl="0">
              <a:spcBef>
                <a:spcPts val="2133"/>
              </a:spcBef>
              <a:spcAft>
                <a:spcPts val="0"/>
              </a:spcAft>
              <a:buSzPts val="1000"/>
              <a:buChar char="○"/>
              <a:defRPr/>
            </a:lvl6pPr>
            <a:lvl7pPr marL="4266987" lvl="6" indent="-389448" rtl="0">
              <a:spcBef>
                <a:spcPts val="2133"/>
              </a:spcBef>
              <a:spcAft>
                <a:spcPts val="0"/>
              </a:spcAft>
              <a:buSzPts val="1000"/>
              <a:buChar char="■"/>
              <a:defRPr/>
            </a:lvl7pPr>
            <a:lvl8pPr marL="4876557" lvl="7" indent="-389448" rtl="0">
              <a:spcBef>
                <a:spcPts val="2133"/>
              </a:spcBef>
              <a:spcAft>
                <a:spcPts val="0"/>
              </a:spcAft>
              <a:buSzPts val="1000"/>
              <a:buChar char="⎼"/>
              <a:defRPr/>
            </a:lvl8pPr>
            <a:lvl9pPr marL="5486126" lvl="8" indent="-389448" rtl="0">
              <a:spcBef>
                <a:spcPts val="2133"/>
              </a:spcBef>
              <a:spcAft>
                <a:spcPts val="2133"/>
              </a:spcAft>
              <a:buSzPts val="1000"/>
              <a:buChar char="○"/>
              <a:defRPr/>
            </a:lvl9pPr>
          </a:lstStyle>
          <a:p>
            <a:endParaRPr dirty="0"/>
          </a:p>
        </p:txBody>
      </p:sp>
      <p:sp>
        <p:nvSpPr>
          <p:cNvPr id="98" name="Google Shape;98;p10"/>
          <p:cNvSpPr txBox="1">
            <a:spLocks noGrp="1"/>
          </p:cNvSpPr>
          <p:nvPr>
            <p:ph type="subTitle" idx="2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99" name="Google Shape;99;p10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 rtl="0">
              <a:buNone/>
              <a:defRPr sz="1333"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00" name="Google Shape;100;p10"/>
          <p:cNvSpPr txBox="1">
            <a:spLocks noGrp="1"/>
          </p:cNvSpPr>
          <p:nvPr>
            <p:ph type="subTitle" idx="3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412413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/title/body text" userDrawn="1">
  <p:cSld name="1_Inside - Black/title/body text">
    <p:bg>
      <p:bgPr>
        <a:solidFill>
          <a:srgbClr val="000000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2"/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67">
                <a:solidFill>
                  <a:srgbClr val="888888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© 2021 Nielsen Consumer LLC. All Rights Reserved.</a:t>
            </a:r>
            <a:endParaRPr sz="667" i="0" u="none" strike="noStrike" cap="none" dirty="0">
              <a:solidFill>
                <a:srgbClr val="88888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7" name="Google Shape;117;p12"/>
          <p:cNvSpPr txBox="1">
            <a:spLocks noGrp="1"/>
          </p:cNvSpPr>
          <p:nvPr>
            <p:ph type="subTitle" idx="2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2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>
            <a:lvl1pPr lvl="0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19" name="Google Shape;119;p12"/>
          <p:cNvSpPr txBox="1">
            <a:spLocks noGrp="1"/>
          </p:cNvSpPr>
          <p:nvPr>
            <p:ph type="subTitle" idx="3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68569" rIns="0" bIns="68569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749634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/title/body text" userDrawn="1">
  <p:cSld name="1_Inside - Black/title/body text">
    <p:bg>
      <p:bgPr>
        <a:solidFill>
          <a:srgbClr val="000000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2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None/>
              <a:defRPr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12"/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67" i="0" u="none" strike="noStrike" cap="none" dirty="0">
              <a:solidFill>
                <a:srgbClr val="88888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7" name="Google Shape;117;p12"/>
          <p:cNvSpPr txBox="1">
            <a:spLocks noGrp="1"/>
          </p:cNvSpPr>
          <p:nvPr>
            <p:ph type="subTitle" idx="2"/>
          </p:nvPr>
        </p:nvSpPr>
        <p:spPr>
          <a:xfrm>
            <a:off x="472867" y="827400"/>
            <a:ext cx="11246400" cy="512400"/>
          </a:xfrm>
          <a:prstGeom prst="rect">
            <a:avLst/>
          </a:prstGeom>
        </p:spPr>
        <p:txBody>
          <a:bodyPr spcFirstLastPara="1" wrap="square" lIns="0" tIns="68569" rIns="0" bIns="68569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118" name="Google Shape;118;p12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68569" tIns="68569" rIns="68569" bIns="68569" anchor="ctr" anchorCtr="0">
            <a:noAutofit/>
          </a:bodyPr>
          <a:lstStyle>
            <a:lvl1pPr lvl="0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lvl="1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19" name="Google Shape;119;p12"/>
          <p:cNvSpPr txBox="1">
            <a:spLocks noGrp="1"/>
          </p:cNvSpPr>
          <p:nvPr>
            <p:ph type="subTitle" idx="3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68569" rIns="0" bIns="68569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386591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 you - Black" userDrawn="1">
  <p:cSld name="1_Thank you - Black">
    <p:bg>
      <p:bgPr>
        <a:solidFill>
          <a:srgbClr val="000000"/>
        </a:solidFill>
        <a:effectLst/>
      </p:bgPr>
    </p:bg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4"/>
          <p:cNvSpPr/>
          <p:nvPr/>
        </p:nvSpPr>
        <p:spPr>
          <a:xfrm>
            <a:off x="0" y="67"/>
            <a:ext cx="6810000" cy="6878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4" name="Google Shape;304;p34"/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667" b="0" i="0" u="none" strike="noStrike" kern="0" cap="none" spc="0" normalizeH="0" baseline="0" noProof="0" dirty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venir Next LT Pro" panose="020B0504020202020204" pitchFamily="34" charset="0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sz="667" b="0" i="0" u="none" strike="noStrike" kern="0" cap="none" spc="0" normalizeH="0" baseline="0" noProof="0" dirty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venir Next LT Pro" panose="020B0504020202020204" pitchFamily="34" charset="0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defTabSz="12191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tabLst/>
              <a:defRPr/>
            </a:pPr>
            <a:endParaRPr kumimoji="0" sz="667" b="0" i="0" u="none" strike="noStrike" kern="0" cap="none" spc="0" normalizeH="0" baseline="0" noProof="0" dirty="0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Avenir Next LT Pro" panose="020B0504020202020204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306" name="Google Shape;306;p34"/>
          <p:cNvSpPr txBox="1"/>
          <p:nvPr/>
        </p:nvSpPr>
        <p:spPr>
          <a:xfrm>
            <a:off x="472867" y="2613300"/>
            <a:ext cx="3936400" cy="16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1900" rIns="0" bIns="121900" anchor="t" anchorCtr="0">
            <a:noAutofit/>
          </a:bodyPr>
          <a:lstStyle/>
          <a:p>
            <a:pPr marL="0" marR="0" lvl="0" indent="0" algn="l" defTabSz="121914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tr-TR" sz="3733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ontserrat" panose="00000500000000000000" pitchFamily="2" charset="-94"/>
                <a:ea typeface="Montserrat"/>
                <a:cs typeface="Mongolian Baiti" panose="03000500000000000000" pitchFamily="66" charset="0"/>
                <a:sym typeface="Montserrat"/>
              </a:rPr>
              <a:t>Teşekkürler</a:t>
            </a:r>
          </a:p>
        </p:txBody>
      </p:sp>
    </p:spTree>
    <p:extLst>
      <p:ext uri="{BB962C8B-B14F-4D97-AF65-F5344CB8AC3E}">
        <p14:creationId xmlns:p14="http://schemas.microsoft.com/office/powerpoint/2010/main" val="40177919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Black/grey" userDrawn="1">
  <p:cSld name="Inside - Black/grey">
    <p:bg>
      <p:bgPr>
        <a:solidFill>
          <a:srgbClr val="000000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"/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>
              <a:buClr>
                <a:srgbClr val="000000"/>
              </a:buClr>
              <a:buSzPts val="600"/>
              <a:buFont typeface="Arial"/>
              <a:buNone/>
            </a:pPr>
            <a:r>
              <a:rPr lang="en" sz="667" kern="0">
                <a:solidFill>
                  <a:srgbClr val="888888"/>
                </a:solidFill>
                <a:latin typeface="Avenir Next LT Pro" panose="020B0504020202020204" pitchFamily="34" charset="0"/>
                <a:ea typeface="Montserrat Light"/>
                <a:cs typeface="Montserrat Light"/>
                <a:sym typeface="Montserrat Light"/>
              </a:rPr>
              <a:t>© 2021 Nielsen Consumer LLC. All Rights Reserved.</a:t>
            </a:r>
            <a:endParaRPr sz="667" kern="0" dirty="0">
              <a:solidFill>
                <a:srgbClr val="888888"/>
              </a:solidFill>
              <a:latin typeface="Avenir Next LT Pro" panose="020B0504020202020204" pitchFamily="34" charset="0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91" name="Google Shape;191;p19"/>
          <p:cNvSpPr txBox="1">
            <a:spLocks noGrp="1"/>
          </p:cNvSpPr>
          <p:nvPr>
            <p:ph type="subTitle" idx="1"/>
          </p:nvPr>
        </p:nvSpPr>
        <p:spPr>
          <a:xfrm>
            <a:off x="472867" y="6476016"/>
            <a:ext cx="10878800" cy="246400"/>
          </a:xfrm>
          <a:prstGeom prst="rect">
            <a:avLst/>
          </a:prstGeom>
        </p:spPr>
        <p:txBody>
          <a:bodyPr spcFirstLastPara="1" wrap="square" lIns="0" tIns="51427" rIns="0" bIns="51427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504020202020204" pitchFamily="34" charset="0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195" name="Google Shape;195;p19"/>
          <p:cNvSpPr txBox="1">
            <a:spLocks noGrp="1"/>
          </p:cNvSpPr>
          <p:nvPr>
            <p:ph type="subTitle" idx="3"/>
          </p:nvPr>
        </p:nvSpPr>
        <p:spPr>
          <a:xfrm>
            <a:off x="472867" y="570005"/>
            <a:ext cx="5052000" cy="512400"/>
          </a:xfrm>
          <a:prstGeom prst="rect">
            <a:avLst/>
          </a:prstGeom>
        </p:spPr>
        <p:txBody>
          <a:bodyPr spcFirstLastPara="1" wrap="square" lIns="0" tIns="51427" rIns="0" bIns="51427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b="1">
                <a:solidFill>
                  <a:srgbClr val="FFFFFF"/>
                </a:solidFill>
                <a:latin typeface="AvenirNext LT Pro Bold" panose="020B0804020202020204" pitchFamily="34" charset="-94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196" name="Google Shape;196;p19"/>
          <p:cNvSpPr txBox="1">
            <a:spLocks noGrp="1"/>
          </p:cNvSpPr>
          <p:nvPr>
            <p:ph type="subTitle" idx="4"/>
          </p:nvPr>
        </p:nvSpPr>
        <p:spPr>
          <a:xfrm>
            <a:off x="6667067" y="570005"/>
            <a:ext cx="5052000" cy="512400"/>
          </a:xfrm>
          <a:prstGeom prst="rect">
            <a:avLst/>
          </a:prstGeom>
        </p:spPr>
        <p:txBody>
          <a:bodyPr spcFirstLastPara="1" wrap="square" lIns="0" tIns="51427" rIns="0" bIns="51427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b="1">
                <a:solidFill>
                  <a:srgbClr val="FFFFFF"/>
                </a:solidFill>
                <a:latin typeface="AvenirNext LT Pro Bold" panose="020B0804020202020204" pitchFamily="34" charset="-94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None/>
              <a:defRPr sz="1733" b="1">
                <a:solidFill>
                  <a:srgbClr val="FFFFFF"/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dirty="0"/>
          </a:p>
        </p:txBody>
      </p:sp>
      <p:sp>
        <p:nvSpPr>
          <p:cNvPr id="197" name="Google Shape;197;p19"/>
          <p:cNvSpPr txBox="1">
            <a:spLocks noGrp="1"/>
          </p:cNvSpPr>
          <p:nvPr>
            <p:ph type="body" idx="5"/>
          </p:nvPr>
        </p:nvSpPr>
        <p:spPr>
          <a:xfrm>
            <a:off x="472867" y="1082405"/>
            <a:ext cx="5052000" cy="3685600"/>
          </a:xfrm>
          <a:prstGeom prst="rect">
            <a:avLst/>
          </a:prstGeom>
        </p:spPr>
        <p:txBody>
          <a:bodyPr spcFirstLastPara="1" wrap="square" lIns="0" tIns="51427" rIns="0" bIns="51427" anchor="t" anchorCtr="0">
            <a:noAutofit/>
          </a:bodyPr>
          <a:lstStyle>
            <a:lvl1pPr marL="365726" lvl="0" indent="-36572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Char char="■"/>
              <a:defRPr>
                <a:solidFill>
                  <a:srgbClr val="FFFFFF"/>
                </a:solidFill>
                <a:latin typeface="AvenirNext LT Pro Bold" panose="020B0804020202020204" pitchFamily="34" charset="-94"/>
              </a:defRPr>
            </a:lvl1pPr>
            <a:lvl2pPr marL="1219080" lvl="1" indent="-406361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200"/>
              <a:buChar char="⎼"/>
              <a:defRPr>
                <a:solidFill>
                  <a:srgbClr val="FFFFFF"/>
                </a:solidFill>
              </a:defRPr>
            </a:lvl2pPr>
            <a:lvl3pPr marL="1828618" lvl="2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3pPr>
            <a:lvl4pPr marL="2438158" lvl="3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4pPr>
            <a:lvl5pPr marL="3047696" lvl="4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5pPr>
            <a:lvl6pPr marL="3657235" lvl="5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6pPr>
            <a:lvl7pPr marL="4266773" lvl="6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7pPr>
            <a:lvl8pPr marL="4876313" lvl="7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8pPr>
            <a:lvl9pPr marL="5485854" lvl="8" indent="-389429" rtl="0">
              <a:spcBef>
                <a:spcPts val="2133"/>
              </a:spcBef>
              <a:spcAft>
                <a:spcPts val="2133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8" name="Google Shape;198;p19"/>
          <p:cNvSpPr txBox="1">
            <a:spLocks noGrp="1"/>
          </p:cNvSpPr>
          <p:nvPr>
            <p:ph type="body" idx="6"/>
          </p:nvPr>
        </p:nvSpPr>
        <p:spPr>
          <a:xfrm>
            <a:off x="6667067" y="1082405"/>
            <a:ext cx="5052000" cy="3685600"/>
          </a:xfrm>
          <a:prstGeom prst="rect">
            <a:avLst/>
          </a:prstGeom>
        </p:spPr>
        <p:txBody>
          <a:bodyPr spcFirstLastPara="1" wrap="square" lIns="0" tIns="51427" rIns="0" bIns="51427" anchor="t" anchorCtr="0">
            <a:noAutofit/>
          </a:bodyPr>
          <a:lstStyle>
            <a:lvl1pPr marL="365726" lvl="0" indent="-36572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Char char="■"/>
              <a:defRPr>
                <a:solidFill>
                  <a:srgbClr val="FFFFFF"/>
                </a:solidFill>
                <a:latin typeface="AvenirNext LT Pro Bold" panose="020B0804020202020204" pitchFamily="34" charset="-94"/>
              </a:defRPr>
            </a:lvl1pPr>
            <a:lvl2pPr marL="1219080" lvl="1" indent="-406361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200"/>
              <a:buChar char="⎼"/>
              <a:defRPr>
                <a:solidFill>
                  <a:srgbClr val="FFFFFF"/>
                </a:solidFill>
              </a:defRPr>
            </a:lvl2pPr>
            <a:lvl3pPr marL="1828618" lvl="2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3pPr>
            <a:lvl4pPr marL="2438158" lvl="3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4pPr>
            <a:lvl5pPr marL="3047696" lvl="4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5pPr>
            <a:lvl6pPr marL="3657235" lvl="5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6pPr>
            <a:lvl7pPr marL="4266773" lvl="6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■"/>
              <a:defRPr>
                <a:solidFill>
                  <a:srgbClr val="FFFFFF"/>
                </a:solidFill>
              </a:defRPr>
            </a:lvl7pPr>
            <a:lvl8pPr marL="4876313" lvl="7" indent="-389429" rtl="0">
              <a:spcBef>
                <a:spcPts val="2133"/>
              </a:spcBef>
              <a:spcAft>
                <a:spcPts val="0"/>
              </a:spcAft>
              <a:buClr>
                <a:srgbClr val="FFFFFF"/>
              </a:buClr>
              <a:buSzPts val="1000"/>
              <a:buChar char="⎼"/>
              <a:defRPr>
                <a:solidFill>
                  <a:srgbClr val="FFFFFF"/>
                </a:solidFill>
              </a:defRPr>
            </a:lvl8pPr>
            <a:lvl9pPr marL="5485854" lvl="8" indent="-389429" rtl="0">
              <a:spcBef>
                <a:spcPts val="2133"/>
              </a:spcBef>
              <a:spcAft>
                <a:spcPts val="2133"/>
              </a:spcAft>
              <a:buClr>
                <a:srgbClr val="FFFFFF"/>
              </a:buClr>
              <a:buSzPts val="1000"/>
              <a:buChar char="○"/>
              <a:defRPr>
                <a:solidFill>
                  <a:srgbClr val="FFFFFF"/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55EF7F61-8FED-46B1-A904-BA3600679373}"/>
              </a:ext>
            </a:extLst>
          </p:cNvPr>
          <p:cNvSpPr txBox="1">
            <a:spLocks/>
          </p:cNvSpPr>
          <p:nvPr/>
        </p:nvSpPr>
        <p:spPr>
          <a:xfrm>
            <a:off x="8976067" y="6412502"/>
            <a:ext cx="2743200" cy="366183"/>
          </a:xfrm>
          <a:prstGeom prst="rect">
            <a:avLst/>
          </a:prstGeom>
        </p:spPr>
        <p:txBody>
          <a:bodyPr vert="horz" lIns="0" tIns="60960" rIns="0" bIns="60960" rtlCol="0" anchor="ctr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000" b="0" i="0" u="none" strike="noStrike" cap="none">
                <a:solidFill>
                  <a:schemeClr val="bg1"/>
                </a:solidFill>
                <a:latin typeface="Avenir Next LT Pro" panose="020B0504020202020204" pitchFamily="34" charset="0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B2E2F79-BC7F-4BB1-9203-38C79639CA91}" type="slidenum">
              <a:rPr lang="en-PH" sz="1333" kern="0" smtClean="0">
                <a:solidFill>
                  <a:srgbClr val="FFFFFF"/>
                </a:solidFill>
              </a:rPr>
              <a:pPr/>
              <a:t>‹#›</a:t>
            </a:fld>
            <a:endParaRPr lang="en-PH" sz="1333" kern="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194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ver_photo_circle_deep_blu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14" name="Picture 13" descr="Shape, circle&#10;&#10;Description automatically generated">
            <a:extLst>
              <a:ext uri="{FF2B5EF4-FFF2-40B4-BE49-F238E27FC236}">
                <a16:creationId xmlns:a16="http://schemas.microsoft.com/office/drawing/2014/main" id="{8C705F6C-3707-85DE-09B3-AF594AAC70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6305" y="0"/>
            <a:ext cx="5015697" cy="57784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85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bg1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5F6FDAE-AD6C-AA75-831D-BEFAEACADF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BF4D08B7-A365-1427-F812-9D5F6ECF5B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11E7862F-A12C-567A-F409-68E4D1A31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035E2C2E-1885-1CF4-1BBA-BBD015DF71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D4B9C85D-6613-2D59-9B2A-FE4896B27A1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721ACD91-DCF9-5C0A-BADD-DA2A150DFD8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7960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side - White/photo right">
  <p:cSld name="Inside - White/photo righ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4"/>
          <p:cNvPicPr preferRelativeResize="0"/>
          <p:nvPr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57"/>
            <a:ext cx="12191993" cy="6856283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4"/>
          <p:cNvSpPr/>
          <p:nvPr/>
        </p:nvSpPr>
        <p:spPr>
          <a:xfrm>
            <a:off x="472867" y="6621800"/>
            <a:ext cx="6752000" cy="2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67" dirty="0">
                <a:solidFill>
                  <a:srgbClr val="888888"/>
                </a:solidFill>
                <a:latin typeface="Avenir Next LT Pro" panose="020B0604020202020204" charset="-94"/>
                <a:ea typeface="Montserrat Light"/>
                <a:cs typeface="Montserrat Light"/>
                <a:sym typeface="Montserrat Light"/>
              </a:rPr>
              <a:t>© 202</a:t>
            </a:r>
            <a:r>
              <a:rPr lang="tr-TR" sz="667" dirty="0">
                <a:solidFill>
                  <a:srgbClr val="888888"/>
                </a:solidFill>
                <a:latin typeface="Avenir Next LT Pro" panose="020B0604020202020204" charset="-94"/>
                <a:ea typeface="Montserrat Light"/>
                <a:cs typeface="Montserrat Light"/>
                <a:sym typeface="Montserrat Light"/>
              </a:rPr>
              <a:t>2</a:t>
            </a:r>
            <a:r>
              <a:rPr lang="en" sz="667" dirty="0">
                <a:solidFill>
                  <a:srgbClr val="888888"/>
                </a:solidFill>
                <a:latin typeface="Avenir Next LT Pro" panose="020B0604020202020204" charset="-94"/>
                <a:ea typeface="Montserrat Light"/>
                <a:cs typeface="Montserrat Light"/>
                <a:sym typeface="Montserrat Light"/>
              </a:rPr>
              <a:t> Nielsen Consumer LLC. All Rights Reserved.</a:t>
            </a:r>
            <a:endParaRPr sz="667" i="0" u="none" strike="noStrike" cap="none" dirty="0">
              <a:solidFill>
                <a:srgbClr val="888888"/>
              </a:solidFill>
              <a:latin typeface="Avenir Next LT Pro" panose="020B0604020202020204" charset="-94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117" name="Google Shape;117;p14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333">
                <a:solidFill>
                  <a:srgbClr val="FFFFFF"/>
                </a:solidFill>
                <a:latin typeface="Avenir Next LT Pro" panose="020B0604020202020204" charset="-94"/>
                <a:ea typeface="Avenir Next LT Pro" panose="020B0604020202020204" charset="-94"/>
                <a:cs typeface="Avenir Next LT Pro" panose="020B0604020202020204" charset="-94"/>
                <a:sym typeface="Montserrat Light"/>
              </a:defRPr>
            </a:lvl1pPr>
            <a:lvl2pPr lvl="1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algn="r" rtl="0">
              <a:buNone/>
              <a:defRPr sz="1333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120" name="Google Shape;120;p14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5450000" cy="5248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latin typeface="Avenir Next LT Pro" panose="020B0604020202020204" charset="-94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 dirty="0"/>
          </a:p>
        </p:txBody>
      </p:sp>
      <p:sp>
        <p:nvSpPr>
          <p:cNvPr id="121" name="Google Shape;121;p14"/>
          <p:cNvSpPr txBox="1">
            <a:spLocks noGrp="1"/>
          </p:cNvSpPr>
          <p:nvPr>
            <p:ph type="body" idx="2"/>
          </p:nvPr>
        </p:nvSpPr>
        <p:spPr>
          <a:xfrm>
            <a:off x="472867" y="2179933"/>
            <a:ext cx="5450000" cy="39116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365751" lvl="0" indent="-365751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>
                <a:latin typeface="Avenir Next LT Pro" panose="020B0604020202020204" charset="-94"/>
              </a:defRPr>
            </a:lvl1pPr>
            <a:lvl2pPr marL="1219170" lvl="1" indent="-389457" rtl="0">
              <a:spcBef>
                <a:spcPts val="2133"/>
              </a:spcBef>
              <a:spcAft>
                <a:spcPts val="0"/>
              </a:spcAft>
              <a:buSzPts val="1000"/>
              <a:buChar char="⎼"/>
              <a:defRPr/>
            </a:lvl2pPr>
            <a:lvl3pPr marL="1828754" lvl="2" indent="-389457" rtl="0">
              <a:spcBef>
                <a:spcPts val="2133"/>
              </a:spcBef>
              <a:spcAft>
                <a:spcPts val="0"/>
              </a:spcAft>
              <a:buSzPts val="1000"/>
              <a:buChar char="○"/>
              <a:defRPr/>
            </a:lvl3pPr>
            <a:lvl4pPr marL="2438339" lvl="3" indent="-389457" rtl="0">
              <a:spcBef>
                <a:spcPts val="2133"/>
              </a:spcBef>
              <a:spcAft>
                <a:spcPts val="0"/>
              </a:spcAft>
              <a:buSzPts val="1000"/>
              <a:buChar char="■"/>
              <a:defRPr/>
            </a:lvl4pPr>
            <a:lvl5pPr marL="3047924" lvl="4" indent="-389457" rtl="0">
              <a:spcBef>
                <a:spcPts val="2133"/>
              </a:spcBef>
              <a:spcAft>
                <a:spcPts val="0"/>
              </a:spcAft>
              <a:buSzPts val="1000"/>
              <a:buChar char="⎼"/>
              <a:defRPr/>
            </a:lvl5pPr>
            <a:lvl6pPr marL="3657509" lvl="5" indent="-389457" rtl="0">
              <a:spcBef>
                <a:spcPts val="2133"/>
              </a:spcBef>
              <a:spcAft>
                <a:spcPts val="0"/>
              </a:spcAft>
              <a:buSzPts val="1000"/>
              <a:buChar char="○"/>
              <a:defRPr/>
            </a:lvl6pPr>
            <a:lvl7pPr marL="4267093" lvl="6" indent="-389457" rtl="0">
              <a:spcBef>
                <a:spcPts val="2133"/>
              </a:spcBef>
              <a:spcAft>
                <a:spcPts val="0"/>
              </a:spcAft>
              <a:buSzPts val="1000"/>
              <a:buChar char="■"/>
              <a:defRPr/>
            </a:lvl7pPr>
            <a:lvl8pPr marL="4876678" lvl="7" indent="-389457" rtl="0">
              <a:spcBef>
                <a:spcPts val="2133"/>
              </a:spcBef>
              <a:spcAft>
                <a:spcPts val="0"/>
              </a:spcAft>
              <a:buSzPts val="1000"/>
              <a:buChar char="⎼"/>
              <a:defRPr/>
            </a:lvl8pPr>
            <a:lvl9pPr marL="5486263" lvl="8" indent="-389457" rtl="0">
              <a:spcBef>
                <a:spcPts val="2133"/>
              </a:spcBef>
              <a:spcAft>
                <a:spcPts val="2133"/>
              </a:spcAft>
              <a:buSzPts val="1000"/>
              <a:buChar char="○"/>
              <a:defRPr/>
            </a:lvl9pPr>
          </a:lstStyle>
          <a:p>
            <a:endParaRPr dirty="0"/>
          </a:p>
        </p:txBody>
      </p:sp>
      <p:sp>
        <p:nvSpPr>
          <p:cNvPr id="122" name="Google Shape;122;p14"/>
          <p:cNvSpPr txBox="1">
            <a:spLocks noGrp="1"/>
          </p:cNvSpPr>
          <p:nvPr>
            <p:ph type="subTitle" idx="3"/>
          </p:nvPr>
        </p:nvSpPr>
        <p:spPr>
          <a:xfrm>
            <a:off x="472867" y="1233800"/>
            <a:ext cx="5450000" cy="512400"/>
          </a:xfrm>
          <a:prstGeom prst="rect">
            <a:avLst/>
          </a:prstGeom>
        </p:spPr>
        <p:txBody>
          <a:bodyPr spcFirstLastPara="1" wrap="square" lIns="0" tIns="91425" rIns="0" bIns="91425" anchor="t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"/>
              <a:buNone/>
              <a:defRPr sz="2000">
                <a:solidFill>
                  <a:schemeClr val="accent5"/>
                </a:solidFill>
                <a:latin typeface="Avenir Next LT Pro" panose="020B0604020202020204" charset="-94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400"/>
              <a:buNone/>
              <a:defRPr sz="1867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  <p:sp>
        <p:nvSpPr>
          <p:cNvPr id="124" name="Google Shape;124;p14"/>
          <p:cNvSpPr/>
          <p:nvPr/>
        </p:nvSpPr>
        <p:spPr>
          <a:xfrm>
            <a:off x="6088467" y="3373300"/>
            <a:ext cx="3486800" cy="3487600"/>
          </a:xfrm>
          <a:prstGeom prst="rtTriangle">
            <a:avLst/>
          </a:prstGeom>
          <a:solidFill>
            <a:srgbClr val="FFFFFF"/>
          </a:solidFill>
          <a:ln w="9525" cap="flat" cmpd="sng">
            <a:solidFill>
              <a:srgbClr val="F3F3F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Avenir Next LT Pro" panose="020B0604020202020204" charset="-94"/>
            </a:endParaRPr>
          </a:p>
        </p:txBody>
      </p:sp>
      <p:sp>
        <p:nvSpPr>
          <p:cNvPr id="118" name="Google Shape;118;p14"/>
          <p:cNvSpPr txBox="1">
            <a:spLocks noGrp="1"/>
          </p:cNvSpPr>
          <p:nvPr>
            <p:ph type="subTitle" idx="1"/>
          </p:nvPr>
        </p:nvSpPr>
        <p:spPr>
          <a:xfrm>
            <a:off x="483467" y="6361259"/>
            <a:ext cx="10878800" cy="246400"/>
          </a:xfrm>
          <a:prstGeom prst="rect">
            <a:avLst/>
          </a:prstGeom>
        </p:spPr>
        <p:txBody>
          <a:bodyPr spcFirstLastPara="1" wrap="square" lIns="0" tIns="91425" rIns="0" bIns="91425" anchor="b" anchorCtr="0">
            <a:noAutofit/>
          </a:bodyPr>
          <a:lstStyle>
            <a:lvl1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  <a:latin typeface="Avenir Next LT Pro" panose="020B0604020202020204" charset="-94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"/>
              <a:buNone/>
              <a:defRPr sz="800">
                <a:solidFill>
                  <a:schemeClr val="accent5"/>
                </a:solidFill>
              </a:defRPr>
            </a:lvl9pPr>
          </a:lstStyle>
          <a:p>
            <a:endParaRPr dirty="0"/>
          </a:p>
        </p:txBody>
      </p:sp>
      <p:pic>
        <p:nvPicPr>
          <p:cNvPr id="11" name="Google Shape;119;p14"/>
          <p:cNvPicPr preferRelativeResize="0"/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834"/>
            <a:ext cx="472867" cy="4745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8462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ivider_deep_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1AC422-8E8F-2A1A-877E-F8C5FD147D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1671355"/>
            <a:ext cx="6679401" cy="2387600"/>
          </a:xfr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CE78BA-5246-2FFE-D60D-98A0C5608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4151029"/>
            <a:ext cx="6679401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FAE4D6-0FBC-D546-E065-843A050CC164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901150-267C-0CB6-0970-C8AA9D74E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34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divider_lt_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1AC422-8E8F-2A1A-877E-F8C5FD147D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1671355"/>
            <a:ext cx="6679401" cy="2387600"/>
          </a:xfr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CE78BA-5246-2FFE-D60D-98A0C5608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4151029"/>
            <a:ext cx="6679401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B2951F-358B-E079-C0A6-9038C3D0702A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82C3F4-5D1B-AFA6-7C40-F198DA1257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537"/>
            <a:ext cx="644652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14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divider_orang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1AC422-8E8F-2A1A-877E-F8C5FD147D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1671355"/>
            <a:ext cx="6679401" cy="2387600"/>
          </a:xfr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CE78BA-5246-2FFE-D60D-98A0C5608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4151029"/>
            <a:ext cx="6679401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08F108-E005-1A2A-0097-54905854A471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539F00-B70C-05CA-94AF-D9454EC0AF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145" y="6495537"/>
            <a:ext cx="64261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7298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divider_viole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1AC422-8E8F-2A1A-877E-F8C5FD147D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1671355"/>
            <a:ext cx="6679401" cy="2387600"/>
          </a:xfr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CE78BA-5246-2FFE-D60D-98A0C5608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4151029"/>
            <a:ext cx="6679401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9A3DC9-EEEF-C28D-D3EA-38058BEE675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329EE3-73E6-54F2-1656-7880EF603D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537"/>
            <a:ext cx="644652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46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divider_deep_viole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7D1AC422-8E8F-2A1A-877E-F8C5FD147D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1671355"/>
            <a:ext cx="6679401" cy="2387600"/>
          </a:xfr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9CE78BA-5246-2FFE-D60D-98A0C56086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4151029"/>
            <a:ext cx="6679401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F749EA-836B-83E3-C743-0FC08B6657F8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994047-62B7-6144-8451-CFF471986D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145" y="6495537"/>
            <a:ext cx="64261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4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divider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AE3F521A-60F1-72FB-2B10-CA78E2F93C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" y="0"/>
            <a:ext cx="6305159" cy="68251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BDC489B-A4DB-E5A6-B175-9690631EDD08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91A94-5191-5296-450B-1F3CD6A56B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97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divider_blue">
    <p:bg>
      <p:bgPr>
        <a:solidFill>
          <a:srgbClr val="0C3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descr="A blue circle with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E2460AD-71E3-F863-3332-2D91ADCA038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250" y="-1"/>
            <a:ext cx="6289924" cy="68003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D7BA225-5FF4-D496-34D1-564C267F133E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FE4F64-CDE3-E6AC-B94F-5B61F05C322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145" y="6495537"/>
            <a:ext cx="64261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79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divider_lt_blue">
    <p:bg>
      <p:bgPr>
        <a:solidFill>
          <a:srgbClr val="0C34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34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0" name="Picture 9" descr="Shape, circle&#10;&#10;Description automatically generated">
            <a:extLst>
              <a:ext uri="{FF2B5EF4-FFF2-40B4-BE49-F238E27FC236}">
                <a16:creationId xmlns:a16="http://schemas.microsoft.com/office/drawing/2014/main" id="{1898865F-F6D2-DB89-44A2-152129981AB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9250" y="-1"/>
            <a:ext cx="6289924" cy="68003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25C32D7-C729-3011-FEFB-46C3D0B902F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50D7612-FA3F-4420-3220-A5BFCB9C06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145" y="6495537"/>
            <a:ext cx="64261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3103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divider_orange">
    <p:bg>
      <p:bgPr>
        <a:solidFill>
          <a:srgbClr val="3C18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C5EA78-CDC0-1240-0F66-EED1BFA819E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C18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B1E79715-2C31-D769-1270-E4A53A9E61F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57"/>
          <a:stretch/>
        </p:blipFill>
        <p:spPr>
          <a:xfrm>
            <a:off x="-19252" y="1"/>
            <a:ext cx="6583339" cy="682534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46D5945-92E2-21F9-E630-7D1BAA17B71A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B685F0-42BF-350C-86D9-06FCE4B9DD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145" y="6495537"/>
            <a:ext cx="64261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42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over_photo_circle_blu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4C7417A5-DB4B-D001-3587-DC3B18D4E55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5502" y="1"/>
            <a:ext cx="5016500" cy="57884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7584E26-4C77-6A51-FEAD-0EB5B976A2D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17364624-911C-5C6C-A73C-DB61626F2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8A4406-46B4-FEB9-E96C-E4A12EFC75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30"/>
            <a:ext cx="1219199" cy="518807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DBFA13A0-5198-A921-B21A-083C4ACCAC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B204880D-52B2-9D45-A6A0-B5D77E4CEF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7F03C9AE-F80C-97A4-FDED-E9762F8EBC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4659693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divider_vio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92A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4" name="Picture 3" descr="Shape, circle&#10;&#10;Description automatically generated">
            <a:extLst>
              <a:ext uri="{FF2B5EF4-FFF2-40B4-BE49-F238E27FC236}">
                <a16:creationId xmlns:a16="http://schemas.microsoft.com/office/drawing/2014/main" id="{E8A429FF-DA58-2C20-7EA0-A4BB526061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37" b="-632"/>
          <a:stretch/>
        </p:blipFill>
        <p:spPr>
          <a:xfrm>
            <a:off x="0" y="0"/>
            <a:ext cx="64312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75FE918E-7F33-33FB-4F73-7AE94E0BCDF2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76F9A6-7DD9-B6E9-46E0-945536CB1C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145" y="6495537"/>
            <a:ext cx="642619" cy="27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254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divider_photo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3B6FBA4-069C-6C71-1FE3-FA51704AAE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5242327" cy="57784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74CEF5-5EBA-D435-D737-930D08C0F3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55CDD-CFED-569A-29E4-7E9156415735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F3A933-687E-7CB7-3D3B-E76C7E08DD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8740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divider_photo_lt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Shape, circle&#10;&#10;Description automatically generated">
            <a:extLst>
              <a:ext uri="{FF2B5EF4-FFF2-40B4-BE49-F238E27FC236}">
                <a16:creationId xmlns:a16="http://schemas.microsoft.com/office/drawing/2014/main" id="{20A8DDDA-2F22-4E65-A3E7-C7534F571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5242327" cy="577842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175E13-62E5-9D96-1959-3CAE664773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81F283-CADF-DF62-9AA2-1236DF5561F4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2E379E-AB82-51C6-2E05-EAA69ECC97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14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divider_photo_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B195DA4C-5BB6-3B99-069C-6208F8864F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746"/>
            <a:ext cx="5242327" cy="5779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67CCB69-B575-EB4B-74FD-2F4FA7E305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D98D6D-3B9C-1B93-53B8-C1E5A114F0A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32F3E5-17C7-93CE-1619-A8CF612C64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29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divider_photo_vio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hape, circle&#10;&#10;Description automatically generated">
            <a:extLst>
              <a:ext uri="{FF2B5EF4-FFF2-40B4-BE49-F238E27FC236}">
                <a16:creationId xmlns:a16="http://schemas.microsoft.com/office/drawing/2014/main" id="{760DD18F-B76F-81F3-4A71-2166214B60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12" t="3116"/>
          <a:stretch/>
        </p:blipFill>
        <p:spPr>
          <a:xfrm>
            <a:off x="0" y="-748"/>
            <a:ext cx="5242549" cy="5779167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CF22717-FD9E-224E-374A-CC4708A1548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BDBABD-D8E0-3D66-7965-1F4DCCE15F1A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7A2799-6225-FFA4-FCEC-A5F755EF79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193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branded_cover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167135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415102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447040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32257C0-3FBF-B047-8C59-CDBF51B11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5194091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BA60B01F-F394-99A6-2702-DE583FCB97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5562226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70F9698-6E59-9274-EC44-4917B7B92A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6111792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10FA71-069D-E398-B6E9-5C68D1D17767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5CE73953-2E9E-4D1F-E1A9-F325E624E57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440453"/>
            <a:ext cx="1500188" cy="513043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28078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branded_cover_niq_gre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CF928130-74A2-EFBD-3E8D-68B5F500D5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2"/>
            <a:ext cx="1219199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635035"/>
            <a:ext cx="8642083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57" y="3114709"/>
            <a:ext cx="8642083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8F8D6A-AB50-00A3-D30C-2B45378DC3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FB95ABC-E46E-D769-519E-007DCFC6AE5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530B9719-85BB-17E6-F3D3-4CBAC245D7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2" name="Text Placeholder 17">
            <a:extLst>
              <a:ext uri="{FF2B5EF4-FFF2-40B4-BE49-F238E27FC236}">
                <a16:creationId xmlns:a16="http://schemas.microsoft.com/office/drawing/2014/main" id="{F56771D0-5C86-AA60-3F57-E915E5BF86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5110169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C478FA-FA6E-05DF-854B-5D984ACB62F4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992B36DD-9D01-0B0C-32BC-55F92C7ECAF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5700193"/>
            <a:ext cx="1500188" cy="513043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9726068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obranded_cover_photo_circle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AE3F521A-60F1-72FB-2B10-CA78E2F93C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6842" y="-32869"/>
            <a:ext cx="630515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15225DC-38B1-15E3-05E6-88F5A6B976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3B6A8FC-C3C4-F7DA-BF00-D56866D58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A4CA4E-91B0-F63E-26FF-534D71257E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A598B2A-BB91-C356-7BCC-18D04DA85A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F49547DD-E825-E7A3-C48A-64AA78C199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8A73B546-3757-53F1-AA4C-E0A8B9D18E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82FC2EFE-6B9C-90F7-7768-2EA0D9D4F35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5700193"/>
            <a:ext cx="1500188" cy="513043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388114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obranded_cover_photo_circle_lt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082360DC-9C80-3F90-39EC-7453B69D87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6685" y="1"/>
            <a:ext cx="6285316" cy="6807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31DF8A-CDB0-BAA0-A7EB-FB3A1664C8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4D20B46-D379-8857-7F07-D5ED86847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43122E-4C91-E6A1-D4E3-CE02D34570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D3A39611-F4FB-B581-19A6-7289E90AD7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F10F70D6-DFD0-F7EB-7A32-44AFFB14FC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DA6488C0-5BF3-DB4E-354F-3BB2484C0E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B22745A3-0F29-17FE-0543-2499396CE52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5700193"/>
            <a:ext cx="1500188" cy="513043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8443150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obranded_cover_photo_circle_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F8A4DBCA-162B-E485-E20E-17D5C140E7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0477" y="2"/>
            <a:ext cx="6311523" cy="6831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4161F4-D097-DE19-FD87-0BB65D7B7FE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5611E666-418A-4758-0E70-B24242833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4D009FA-CFA0-2366-6348-AD2DE5F5F8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0D543147-C142-3795-8692-163187D8C1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43F396D2-FEEC-B3D9-78CF-DB43D25BBD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84E5CB92-5F1A-B42D-D765-161BADC3287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B3BEC125-9624-2794-3E4A-E57B3FF0745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5700193"/>
            <a:ext cx="1500188" cy="513043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6743157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over_photo_circle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AE3F521A-60F1-72FB-2B10-CA78E2F93C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6842" y="-32869"/>
            <a:ext cx="630515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15225DC-38B1-15E3-05E6-88F5A6B976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3B6A8FC-C3C4-F7DA-BF00-D56866D580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A4CA4E-91B0-F63E-26FF-534D71257E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5A598B2A-BB91-C356-7BCC-18D04DA85A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F49547DD-E825-E7A3-C48A-64AA78C199D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8A73B546-3757-53F1-AA4C-E0A8B9D18E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9998481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obranded_cover_photo_circle_vio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2" name="Picture 11" descr="Shape, circle&#10;&#10;Description automatically generated">
            <a:extLst>
              <a:ext uri="{FF2B5EF4-FFF2-40B4-BE49-F238E27FC236}">
                <a16:creationId xmlns:a16="http://schemas.microsoft.com/office/drawing/2014/main" id="{D205D8C5-4622-A916-D655-F6CED6BF0E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0878" y="1"/>
            <a:ext cx="6301124" cy="6831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1EEE6B5-0894-9664-A565-BC7956CD80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13B9B20-3947-53D7-7D27-61901A552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6E082DE-2FDF-8E52-94D0-356A49DB0E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9EC7F525-D72E-FA6C-4DC8-61ED3B7BF56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53A58327-319F-F707-398A-E0BD2BB5643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318DF228-BF1D-DFFF-3D0A-181B229C9A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9D7672BB-2BDD-0793-EA67-283BA32E19D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5700193"/>
            <a:ext cx="1500188" cy="513043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517083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obranded_cover_illustration_whit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7" y="1535428"/>
            <a:ext cx="8642083" cy="2387600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29C2072-EE2B-A064-5CA2-6097546F935A}"/>
              </a:ext>
            </a:extLst>
          </p:cNvPr>
          <p:cNvCxnSpPr>
            <a:cxnSpLocks/>
          </p:cNvCxnSpPr>
          <p:nvPr/>
        </p:nvCxnSpPr>
        <p:spPr>
          <a:xfrm>
            <a:off x="278932" y="1364752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3AD0A56-54F9-2F78-1258-F961036731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447040"/>
            <a:ext cx="1219199" cy="518808"/>
          </a:xfrm>
          <a:prstGeom prst="rect">
            <a:avLst/>
          </a:prstGeom>
        </p:spPr>
      </p:pic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32257C0-3FBF-B047-8C59-CDBF51B1198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5194091"/>
            <a:ext cx="8642083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7" name="Text Placeholder 17">
            <a:extLst>
              <a:ext uri="{FF2B5EF4-FFF2-40B4-BE49-F238E27FC236}">
                <a16:creationId xmlns:a16="http://schemas.microsoft.com/office/drawing/2014/main" id="{BA60B01F-F394-99A6-2702-DE583FCB97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5562226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8" name="Text Placeholder 17">
            <a:extLst>
              <a:ext uri="{FF2B5EF4-FFF2-40B4-BE49-F238E27FC236}">
                <a16:creationId xmlns:a16="http://schemas.microsoft.com/office/drawing/2014/main" id="{D70F9698-6E59-9274-EC44-4917B7B92AA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8559" y="6111792"/>
            <a:ext cx="8642083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10FA71-069D-E398-B6E9-5C68D1D17767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40456989-7A47-A540-0A6C-C3892C30796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387011" y="440453"/>
            <a:ext cx="1500188" cy="513043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697832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obranded_cover_photo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5B57AC29-76A4-61A4-DEF0-9D880E7CC10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C265AF3-8D1F-7540-5CFF-675EEA87050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02374" y="0"/>
            <a:ext cx="8189625" cy="6858000"/>
          </a:xfrm>
          <a:solidFill>
            <a:schemeClr val="tx1"/>
          </a:solidFill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picture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E93FDD1C-7A1E-AEDA-AE44-DA18731572E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530161" y="19179"/>
            <a:ext cx="5547380" cy="5547380"/>
          </a:xfrm>
          <a:prstGeom prst="ellipse">
            <a:avLst/>
          </a:prstGeom>
          <a:solidFill>
            <a:schemeClr val="bg2"/>
          </a:solidFill>
        </p:spPr>
        <p:txBody>
          <a:bodyPr tIns="0" bIns="0" anchor="ctr" anchorCtr="0"/>
          <a:lstStyle>
            <a:lvl1pPr marL="0" indent="0" algn="l">
              <a:buFont typeface="Arial" panose="020B0604020202020204" pitchFamily="34" charset="0"/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189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377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566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754" indent="0" algn="ctr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Insert your presentation title here maximum of four lines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0AA074-B57C-C578-1B29-6483DCE01A18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B7249F3E-7261-69A9-09FC-57FE24EA02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75627452-A209-2253-B262-491EA01DFEF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2237106" y="5694428"/>
            <a:ext cx="1500188" cy="513043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4869766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branded_divider_wh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3" name="Picture 12" descr="Shape, circle&#10;&#10;Description automatically generated">
            <a:extLst>
              <a:ext uri="{FF2B5EF4-FFF2-40B4-BE49-F238E27FC236}">
                <a16:creationId xmlns:a16="http://schemas.microsoft.com/office/drawing/2014/main" id="{AE3F521A-60F1-72FB-2B10-CA78E2F93C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" y="0"/>
            <a:ext cx="6305159" cy="68251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BDC489B-A4DB-E5A6-B175-9690631EDD08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091A94-5191-5296-450B-1F3CD6A56B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92866DBD-5398-477D-9578-D517C1FB493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6851127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cobranded_divider_photo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53B6FBA4-069C-6C71-1FE3-FA51704AAE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5242327" cy="57784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74CEF5-5EBA-D435-D737-930D08C0F36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D55CDD-CFED-569A-29E4-7E9156415735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DF3A933-687E-7CB7-3D3B-E76C7E08DD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72B9BC38-5CD3-8361-B11B-81B4EED2BF5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1484455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cobranded_divider_photo_lt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Shape, circle&#10;&#10;Description automatically generated">
            <a:extLst>
              <a:ext uri="{FF2B5EF4-FFF2-40B4-BE49-F238E27FC236}">
                <a16:creationId xmlns:a16="http://schemas.microsoft.com/office/drawing/2014/main" id="{20A8DDDA-2F22-4E65-A3E7-C7534F5713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1"/>
            <a:ext cx="5242327" cy="577842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175E13-62E5-9D96-1959-3CAE664773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81F283-CADF-DF62-9AA2-1236DF5561F4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2E379E-AB82-51C6-2E05-EAA69ECC97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329B1CD9-2896-F6E2-99E4-DFAEB0F8908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4044961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cobranded_divider_photo_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pic>
        <p:nvPicPr>
          <p:cNvPr id="7" name="Picture 6" descr="Shape, circle&#10;&#10;Description automatically generated">
            <a:extLst>
              <a:ext uri="{FF2B5EF4-FFF2-40B4-BE49-F238E27FC236}">
                <a16:creationId xmlns:a16="http://schemas.microsoft.com/office/drawing/2014/main" id="{B195DA4C-5BB6-3B99-069C-6208F8864F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746"/>
            <a:ext cx="5242327" cy="5779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67CCB69-B575-EB4B-74FD-2F4FA7E305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D98D6D-3B9C-1B93-53B8-C1E5A114F0A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32F3E5-17C7-93CE-1619-A8CF612C64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78D4DAE6-69F7-50AE-D1C1-E78C85CF622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2256249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cobranded_divider_photo_viole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1550EA2-3CEF-F177-CDE5-F705D0B58C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17" name="Picture 16" descr="Shape, circle&#10;&#10;Description automatically generated">
            <a:extLst>
              <a:ext uri="{FF2B5EF4-FFF2-40B4-BE49-F238E27FC236}">
                <a16:creationId xmlns:a16="http://schemas.microsoft.com/office/drawing/2014/main" id="{4DA16C0B-8D0E-4A1F-7479-5E5654617A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274679" cy="68210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151AF7-737A-1648-9BC4-B9D881179F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671356"/>
            <a:ext cx="4481563" cy="1757645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Insert your divider title here maximum of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52C9CE-AA03-A24B-BBD9-8EA2482DC5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88559" y="3492349"/>
            <a:ext cx="448156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B4F35-9ADE-ED35-28B3-71F80807EF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A74E09-9071-7CD1-EC5E-F188D4120119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hape, circle&#10;&#10;Description automatically generated">
            <a:extLst>
              <a:ext uri="{FF2B5EF4-FFF2-40B4-BE49-F238E27FC236}">
                <a16:creationId xmlns:a16="http://schemas.microsoft.com/office/drawing/2014/main" id="{760DD18F-B76F-81F3-4A71-2166214B60F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12" t="3116"/>
          <a:stretch/>
        </p:blipFill>
        <p:spPr>
          <a:xfrm>
            <a:off x="0" y="-748"/>
            <a:ext cx="5242549" cy="5779167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CF22717-FD9E-224E-374A-CC4708A1548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70566" y="-5427"/>
            <a:ext cx="6405671" cy="5331227"/>
          </a:xfrm>
          <a:custGeom>
            <a:avLst/>
            <a:gdLst>
              <a:gd name="connsiteX0" fmla="*/ 415328 w 6405671"/>
              <a:gd name="connsiteY0" fmla="*/ 0 h 5331227"/>
              <a:gd name="connsiteX1" fmla="*/ 6405671 w 6405671"/>
              <a:gd name="connsiteY1" fmla="*/ 0 h 5331227"/>
              <a:gd name="connsiteX2" fmla="*/ 6405671 w 6405671"/>
              <a:gd name="connsiteY2" fmla="*/ 4061829 h 5331227"/>
              <a:gd name="connsiteX3" fmla="*/ 6222234 w 6405671"/>
              <a:gd name="connsiteY3" fmla="*/ 4263661 h 5331227"/>
              <a:gd name="connsiteX4" fmla="*/ 3644900 w 6405671"/>
              <a:gd name="connsiteY4" fmla="*/ 5331227 h 5331227"/>
              <a:gd name="connsiteX5" fmla="*/ 0 w 6405671"/>
              <a:gd name="connsiteY5" fmla="*/ 1686327 h 5331227"/>
              <a:gd name="connsiteX6" fmla="*/ 286435 w 6405671"/>
              <a:gd name="connsiteY6" fmla="*/ 267567 h 5331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05671" h="5331227">
                <a:moveTo>
                  <a:pt x="415328" y="0"/>
                </a:moveTo>
                <a:lnTo>
                  <a:pt x="6405671" y="0"/>
                </a:lnTo>
                <a:lnTo>
                  <a:pt x="6405671" y="4061829"/>
                </a:lnTo>
                <a:lnTo>
                  <a:pt x="6222234" y="4263661"/>
                </a:lnTo>
                <a:cubicBezTo>
                  <a:pt x="5562637" y="4923258"/>
                  <a:pt x="4651412" y="5331227"/>
                  <a:pt x="3644900" y="5331227"/>
                </a:cubicBezTo>
                <a:cubicBezTo>
                  <a:pt x="1631877" y="5331227"/>
                  <a:pt x="0" y="3699350"/>
                  <a:pt x="0" y="1686327"/>
                </a:cubicBezTo>
                <a:cubicBezTo>
                  <a:pt x="0" y="1183071"/>
                  <a:pt x="101993" y="703637"/>
                  <a:pt x="286435" y="267567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insert photo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BDBABD-D8E0-3D66-7965-1F4DCCE15F1A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7A2799-6225-FFA4-FCEC-A5F755EF79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DEF67FB5-71B1-037E-5A16-D811A1BDB5D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noFill/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498848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cobranded_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7F7929F-4D80-0F4F-EFFB-21D9B3A0819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C3AEC9DB-EF68-1F30-2273-B2160550D68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30F50A8-F4AB-8F41-DE7A-B921DA46B4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E83BBCA-80FF-EECA-82A8-D5ED059FACD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48654930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cobranded_content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5C80055-36CD-03A0-FF2F-FB1F135FCA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8" y="1825625"/>
            <a:ext cx="8629975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6DE0CA5-5C4E-EFCB-2BE8-EB8DC2300D09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9180313" y="1825625"/>
            <a:ext cx="2706889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952DA69-BA1F-7BDB-448F-A4656CCF634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8B07040F-A6A3-5C15-F977-7D0228D3BC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6C12688-D8F7-66BE-AD00-78D59546F8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15C50A57-69B8-607A-FEC0-E73228708DF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4129028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cover_photo_circle_lt_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45CB4A4-7435-1A41-8813-A7FFEC34FA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pic>
        <p:nvPicPr>
          <p:cNvPr id="8" name="Picture 7" descr="Shape, circle&#10;&#10;Description automatically generated">
            <a:extLst>
              <a:ext uri="{FF2B5EF4-FFF2-40B4-BE49-F238E27FC236}">
                <a16:creationId xmlns:a16="http://schemas.microsoft.com/office/drawing/2014/main" id="{082360DC-9C80-3F90-39EC-7453B69D87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6685" y="1"/>
            <a:ext cx="6285316" cy="6807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43803D-31FA-692F-1CDF-A332274BC332}"/>
              </a:ext>
            </a:extLst>
          </p:cNvPr>
          <p:cNvSpPr txBox="1"/>
          <p:nvPr/>
        </p:nvSpPr>
        <p:spPr>
          <a:xfrm>
            <a:off x="288559" y="6532237"/>
            <a:ext cx="2458455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856112-0A8A-CB47-1E64-93477A68A70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465673" y="321957"/>
            <a:ext cx="4924345" cy="4924347"/>
          </a:xfrm>
          <a:prstGeom prst="ellipse">
            <a:avLst/>
          </a:prstGeom>
          <a:solidFill>
            <a:schemeClr val="tx1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31DF8A-CDB0-BAA0-A7EB-FB3A1664C8C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60" y="635035"/>
            <a:ext cx="6689729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presentation title here maximum of three lines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4D20B46-D379-8857-7F07-D5ED868477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60" y="3114709"/>
            <a:ext cx="6689729" cy="837883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43122E-4C91-E6A1-D4E3-CE02D34570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2" y="5694428"/>
            <a:ext cx="1219199" cy="518808"/>
          </a:xfrm>
          <a:prstGeom prst="rect">
            <a:avLst/>
          </a:prstGeom>
        </p:spPr>
      </p:pic>
      <p:sp>
        <p:nvSpPr>
          <p:cNvPr id="2" name="Text Placeholder 17">
            <a:extLst>
              <a:ext uri="{FF2B5EF4-FFF2-40B4-BE49-F238E27FC236}">
                <a16:creationId xmlns:a16="http://schemas.microsoft.com/office/drawing/2014/main" id="{D3A39611-F4FB-B581-19A6-7289E90AD7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8559" y="4192468"/>
            <a:ext cx="6689728" cy="344384"/>
          </a:xfrm>
        </p:spPr>
        <p:txBody>
          <a:bodyPr t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 Last name</a:t>
            </a:r>
          </a:p>
        </p:txBody>
      </p:sp>
      <p:sp>
        <p:nvSpPr>
          <p:cNvPr id="3" name="Text Placeholder 17">
            <a:extLst>
              <a:ext uri="{FF2B5EF4-FFF2-40B4-BE49-F238E27FC236}">
                <a16:creationId xmlns:a16="http://schemas.microsoft.com/office/drawing/2014/main" id="{F10F70D6-DFD0-F7EB-7A32-44AFFB14FC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8559" y="4560604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Title/Department</a:t>
            </a:r>
          </a:p>
        </p:txBody>
      </p:sp>
      <p:sp>
        <p:nvSpPr>
          <p:cNvPr id="10" name="Text Placeholder 17">
            <a:extLst>
              <a:ext uri="{FF2B5EF4-FFF2-40B4-BE49-F238E27FC236}">
                <a16:creationId xmlns:a16="http://schemas.microsoft.com/office/drawing/2014/main" id="{DA6488C0-5BF3-DB4E-354F-3BB2484C0E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110169"/>
            <a:ext cx="6689728" cy="344385"/>
          </a:xfrm>
        </p:spPr>
        <p:txBody>
          <a:bodyPr t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/>
                </a:solidFill>
              </a:defRPr>
            </a:lvl1pPr>
            <a:lvl2pPr marL="457189" indent="0">
              <a:buNone/>
              <a:defRPr sz="1200" b="1">
                <a:solidFill>
                  <a:schemeClr val="bg1"/>
                </a:solidFill>
              </a:defRPr>
            </a:lvl2pPr>
            <a:lvl3pPr marL="914377" indent="0">
              <a:buNone/>
              <a:defRPr sz="1200" b="1">
                <a:solidFill>
                  <a:schemeClr val="bg1"/>
                </a:solidFill>
              </a:defRPr>
            </a:lvl3pPr>
            <a:lvl4pPr marL="1371566" indent="0">
              <a:buNone/>
              <a:defRPr sz="1200" b="1">
                <a:solidFill>
                  <a:schemeClr val="bg1"/>
                </a:solidFill>
              </a:defRPr>
            </a:lvl4pPr>
            <a:lvl5pPr marL="1828754" indent="0">
              <a:buNone/>
              <a:defRPr sz="1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376538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cobranded_three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1825625"/>
            <a:ext cx="3684352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05D1794-3A67-EC85-D51D-19CC621969E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37583" y="1825625"/>
            <a:ext cx="3684352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A58A57-9AA2-995B-F17B-EF0CC5FF39C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86607" y="1825625"/>
            <a:ext cx="3684352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0678F05-80CC-A3DE-FAE5-0A6E66AB8B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559" y="1351231"/>
            <a:ext cx="3684352" cy="436543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F7AC8A2-64C0-1D9F-7AB1-472AE18BD1D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7583" y="1351231"/>
            <a:ext cx="3684352" cy="436543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CED75715-C317-75F7-78F6-9C944FD28A2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86605" y="1351231"/>
            <a:ext cx="3684352" cy="436543"/>
          </a:xfrm>
        </p:spPr>
        <p:txBody>
          <a:bodyPr anchor="b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EF340EA8-54A6-9E4D-0526-47907DA2F64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1DE536D-EF4A-8B3D-B21D-22CB635EDC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7322F87-6010-E800-94B8-6FD1674637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7A3C6D82-7109-F1ED-55D5-D0AC0238C17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33708326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cobranded_four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61" y="1825625"/>
            <a:ext cx="2706889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90678F05-80CC-A3DE-FAE5-0A6E66AB8B9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560" y="1351231"/>
            <a:ext cx="2706889" cy="436543"/>
          </a:xfrm>
        </p:spPr>
        <p:txBody>
          <a:bodyPr anchor="b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3B6A2A-2C2E-7735-F6AF-C9EBC41827D7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3252477" y="1825625"/>
            <a:ext cx="2706889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90CEB3B-329E-7CFB-C82C-196F404D94D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52477" y="1351231"/>
            <a:ext cx="2706889" cy="436543"/>
          </a:xfrm>
        </p:spPr>
        <p:txBody>
          <a:bodyPr anchor="b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E267DF4-9717-0259-6B0E-DAD8B209CF46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16394" y="1825625"/>
            <a:ext cx="2706889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3638A4D9-F985-A57C-CB8F-B5BE0F17272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16393" y="1351231"/>
            <a:ext cx="2706889" cy="436543"/>
          </a:xfrm>
        </p:spPr>
        <p:txBody>
          <a:bodyPr anchor="b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48447AD-132B-DD45-8F26-5684D33A864A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9180313" y="1825625"/>
            <a:ext cx="2706889" cy="38361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93012D8C-6A00-0751-CA0A-B3A4D662052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80312" y="1351231"/>
            <a:ext cx="2706889" cy="436543"/>
          </a:xfrm>
        </p:spPr>
        <p:txBody>
          <a:bodyPr anchor="b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197E1BA7-6018-F8DC-5B98-E01D1FCACAE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842BA1B-CE76-92EE-3BB8-577F1D85B40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ADCE05C-530C-E715-3EE9-A5165AEC29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Picture Placeholder 7">
            <a:extLst>
              <a:ext uri="{FF2B5EF4-FFF2-40B4-BE49-F238E27FC236}">
                <a16:creationId xmlns:a16="http://schemas.microsoft.com/office/drawing/2014/main" id="{8A23F668-A3AD-AA3E-03A4-C48590F672C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41679010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cobranded_three_columns_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59" y="3976451"/>
            <a:ext cx="3684352" cy="16629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05D1794-3A67-EC85-D51D-19CC621969E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237583" y="3976451"/>
            <a:ext cx="3684352" cy="16629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A58A57-9AA2-995B-F17B-EF0CC5FF39C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86607" y="3976451"/>
            <a:ext cx="3684352" cy="16629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8AD49D-3D55-5878-EB23-9434406607F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88559" y="1418539"/>
            <a:ext cx="3684352" cy="20411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C1ADFA53-A93C-9C6B-577B-EE3F3CE8E8B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237583" y="1418539"/>
            <a:ext cx="3684352" cy="20411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DC82AF9B-6879-D477-6076-E176F56AE37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186605" y="1418539"/>
            <a:ext cx="3684352" cy="204111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B15A4DB1-EF34-E503-B556-530B7CAC3E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9C3871F-6DE1-0E51-4666-C634F339A5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0385D10-C453-B58A-D9F1-B1AA1DD202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9A94D145-81FE-C360-0297-4502383F5A5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559" y="3539910"/>
            <a:ext cx="3684352" cy="436543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0DECDC5-9AD9-7CB6-F638-0E39B057774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7583" y="3539910"/>
            <a:ext cx="3684352" cy="436543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BB555AD3-4EA2-7E24-5C90-4B64C7002D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186605" y="3539910"/>
            <a:ext cx="3684352" cy="436543"/>
          </a:xfrm>
        </p:spPr>
        <p:txBody>
          <a:bodyPr anchor="ctr" anchorCtr="0"/>
          <a:lstStyle>
            <a:lvl1pPr marL="0" indent="0">
              <a:spcBef>
                <a:spcPts val="0"/>
              </a:spcBef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EDD4543A-3063-E503-914E-21C589CB332A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56048147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cobranded_four_columns_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61" y="3816469"/>
            <a:ext cx="2706889" cy="19304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23B6A2A-2C2E-7735-F6AF-C9EBC41827D7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3252477" y="3816469"/>
            <a:ext cx="2706889" cy="19304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E267DF4-9717-0259-6B0E-DAD8B209CF46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217289" y="3816469"/>
            <a:ext cx="2706889" cy="19304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48447AD-132B-DD45-8F26-5684D33A864A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9180313" y="3816469"/>
            <a:ext cx="2706889" cy="19304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F9DB3AF3-680C-8615-86A8-8048F96DC95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88559" y="1809348"/>
            <a:ext cx="2706888" cy="149960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37AC9D-FCC4-14DF-2161-DBA7138EF167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3252476" y="1809348"/>
            <a:ext cx="2706888" cy="149960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CA057AEC-C50F-0348-EDA8-2B8154E10CD5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217288" y="1809348"/>
            <a:ext cx="2706888" cy="149960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D1E7D59-DA9B-A7D7-87C0-E693582CA494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9180311" y="1809348"/>
            <a:ext cx="2706888" cy="149960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picture icon to add photo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0592AE5E-1943-C4CE-573A-E4705E3EC29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88559" y="5985328"/>
            <a:ext cx="11582399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B72F191-69E6-FD21-C339-D3F79DB5993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88559" y="579495"/>
            <a:ext cx="11582400" cy="436543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/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your subtitle in Arial 16pt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257044DB-24DF-8EA2-8742-B55B328571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88559" y="178971"/>
            <a:ext cx="11582400" cy="397352"/>
          </a:xfrm>
          <a:prstGeom prst="rect">
            <a:avLst/>
          </a:prstGeom>
        </p:spPr>
        <p:txBody>
          <a:bodyPr anchor="ctr"/>
          <a:lstStyle>
            <a:lvl1pPr>
              <a:defRPr sz="2000"/>
            </a:lvl1pPr>
          </a:lstStyle>
          <a:p>
            <a:r>
              <a:rPr lang="en-US" dirty="0"/>
              <a:t>Insert your slide title in Arial bold 20pt</a:t>
            </a:r>
          </a:p>
        </p:txBody>
      </p:sp>
      <p:sp>
        <p:nvSpPr>
          <p:cNvPr id="2" name="Text Placeholder 6">
            <a:extLst>
              <a:ext uri="{FF2B5EF4-FFF2-40B4-BE49-F238E27FC236}">
                <a16:creationId xmlns:a16="http://schemas.microsoft.com/office/drawing/2014/main" id="{B2DD73D3-CDE1-EEBD-83CD-AF0E1BCC1A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8560" y="3363489"/>
            <a:ext cx="2706889" cy="436543"/>
          </a:xfrm>
        </p:spPr>
        <p:txBody>
          <a:bodyPr anchor="ctr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0E3F6D-431D-152F-0090-8F1B25ECC4B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252477" y="3363489"/>
            <a:ext cx="2706889" cy="436543"/>
          </a:xfrm>
        </p:spPr>
        <p:txBody>
          <a:bodyPr anchor="ctr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C08966CC-2A54-3E37-D012-A1B65063442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16393" y="3363489"/>
            <a:ext cx="2706889" cy="436543"/>
          </a:xfrm>
        </p:spPr>
        <p:txBody>
          <a:bodyPr anchor="ctr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344FC00B-CEA7-D95B-1AE3-5975AB5E669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80312" y="3363489"/>
            <a:ext cx="2706889" cy="436543"/>
          </a:xfrm>
        </p:spPr>
        <p:txBody>
          <a:bodyPr anchor="ctr" anchorCtr="0"/>
          <a:lstStyle>
            <a:lvl1pPr marL="0" indent="0">
              <a:buNone/>
              <a:defRPr sz="1600" b="1">
                <a:solidFill>
                  <a:schemeClr val="bg2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Insert column header</a:t>
            </a:r>
          </a:p>
        </p:txBody>
      </p:sp>
      <p:sp>
        <p:nvSpPr>
          <p:cNvPr id="18" name="Picture Placeholder 7">
            <a:extLst>
              <a:ext uri="{FF2B5EF4-FFF2-40B4-BE49-F238E27FC236}">
                <a16:creationId xmlns:a16="http://schemas.microsoft.com/office/drawing/2014/main" id="{258E49E1-10F7-1606-A2B4-C36EFADD9C19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28510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66727003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cobranded_left_title_and_content_deep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54AF76-AD3D-99EA-BB6C-F380750B8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8F88F4-971A-A6B1-1A27-9CE89013B620}"/>
              </a:ext>
            </a:extLst>
          </p:cNvPr>
          <p:cNvSpPr/>
          <p:nvPr/>
        </p:nvSpPr>
        <p:spPr>
          <a:xfrm>
            <a:off x="0" y="0"/>
            <a:ext cx="400237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933" y="1671357"/>
            <a:ext cx="7595265" cy="3990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E80DB3-397B-6246-0042-983989BBFF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111526"/>
            <a:ext cx="3503952" cy="2390972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slide title here maximum of four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088BB5C-5C7B-0E3F-0629-E297953C56D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88560" y="3515513"/>
            <a:ext cx="350395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54422616-9A6B-BD2A-EEE6-5D4F31127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90933" y="5985328"/>
            <a:ext cx="7595265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03D84F1-EE1E-31A0-2CC0-537B0D5A18BF}"/>
              </a:ext>
            </a:extLst>
          </p:cNvPr>
          <p:cNvCxnSpPr>
            <a:cxnSpLocks/>
          </p:cNvCxnSpPr>
          <p:nvPr/>
        </p:nvCxnSpPr>
        <p:spPr>
          <a:xfrm>
            <a:off x="4259855" y="6395755"/>
            <a:ext cx="76339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C94C076-1CD8-CF76-1E98-52F5EBB5C1F2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CBB00-0F22-82BA-6556-6C91997E38A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6586611D-6F6D-0A76-2F93-E22EEC04131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9093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3882647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cobranded_left_title_and_conten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54AF76-AD3D-99EA-BB6C-F380750B8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8F88F4-971A-A6B1-1A27-9CE89013B620}"/>
              </a:ext>
            </a:extLst>
          </p:cNvPr>
          <p:cNvSpPr/>
          <p:nvPr/>
        </p:nvSpPr>
        <p:spPr>
          <a:xfrm>
            <a:off x="0" y="0"/>
            <a:ext cx="4002375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933" y="1671357"/>
            <a:ext cx="7595265" cy="3990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6B8A47-0994-4B79-9368-44F21806FC95}"/>
              </a:ext>
            </a:extLst>
          </p:cNvPr>
          <p:cNvCxnSpPr>
            <a:cxnSpLocks/>
          </p:cNvCxnSpPr>
          <p:nvPr/>
        </p:nvCxnSpPr>
        <p:spPr>
          <a:xfrm>
            <a:off x="4259855" y="6395755"/>
            <a:ext cx="76339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C9E80DB3-397B-6246-0042-983989BBFF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111526"/>
            <a:ext cx="3503952" cy="2390972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your slide title here maximum of four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088BB5C-5C7B-0E3F-0629-E297953C56D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88560" y="3515513"/>
            <a:ext cx="350395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54422616-9A6B-BD2A-EEE6-5D4F31127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90933" y="5985328"/>
            <a:ext cx="7595265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EFBF9E-4FE0-0A25-6DCB-576724D4AD4C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7BCF68-45DE-77B4-4995-DFA614BC85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537"/>
            <a:ext cx="644652" cy="273455"/>
          </a:xfrm>
          <a:prstGeom prst="rect">
            <a:avLst/>
          </a:prstGeom>
        </p:spPr>
      </p:pic>
      <p:sp>
        <p:nvSpPr>
          <p:cNvPr id="5" name="Picture Placeholder 7">
            <a:extLst>
              <a:ext uri="{FF2B5EF4-FFF2-40B4-BE49-F238E27FC236}">
                <a16:creationId xmlns:a16="http://schemas.microsoft.com/office/drawing/2014/main" id="{6D756667-F2D3-52FC-1B79-5EA11BFFDEA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9093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13556960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cobranded_left_title_and_content_gr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54AF76-AD3D-99EA-BB6C-F380750B8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8F88F4-971A-A6B1-1A27-9CE89013B620}"/>
              </a:ext>
            </a:extLst>
          </p:cNvPr>
          <p:cNvSpPr/>
          <p:nvPr/>
        </p:nvSpPr>
        <p:spPr>
          <a:xfrm>
            <a:off x="0" y="0"/>
            <a:ext cx="4002375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933" y="1671357"/>
            <a:ext cx="7595265" cy="3990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E80DB3-397B-6246-0042-983989BBFF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111526"/>
            <a:ext cx="3503952" cy="2390972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here maximum of four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088BB5C-5C7B-0E3F-0629-E297953C56D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88560" y="3515513"/>
            <a:ext cx="350395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54422616-9A6B-BD2A-EEE6-5D4F31127F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90933" y="5985328"/>
            <a:ext cx="7595265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247AFE-5B75-F5AA-309C-B98C55C22DA8}"/>
              </a:ext>
            </a:extLst>
          </p:cNvPr>
          <p:cNvCxnSpPr>
            <a:cxnSpLocks/>
          </p:cNvCxnSpPr>
          <p:nvPr/>
        </p:nvCxnSpPr>
        <p:spPr>
          <a:xfrm>
            <a:off x="4259855" y="6395755"/>
            <a:ext cx="76339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61EC410-B695-30BE-5D78-73D7E50301C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738652-F2B9-77EE-9932-7A515F33FA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7" name="Picture Placeholder 7">
            <a:extLst>
              <a:ext uri="{FF2B5EF4-FFF2-40B4-BE49-F238E27FC236}">
                <a16:creationId xmlns:a16="http://schemas.microsoft.com/office/drawing/2014/main" id="{9F05CB71-EEF8-8174-82F4-F44DC753D4A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9093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029618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cobranded_left_title_and_content_lt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54AF76-AD3D-99EA-BB6C-F380750B8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8F88F4-971A-A6B1-1A27-9CE89013B620}"/>
              </a:ext>
            </a:extLst>
          </p:cNvPr>
          <p:cNvSpPr/>
          <p:nvPr/>
        </p:nvSpPr>
        <p:spPr>
          <a:xfrm>
            <a:off x="0" y="0"/>
            <a:ext cx="4002375" cy="6858000"/>
          </a:xfrm>
          <a:prstGeom prst="rect">
            <a:avLst/>
          </a:prstGeom>
          <a:solidFill>
            <a:srgbClr val="AC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933" y="1671357"/>
            <a:ext cx="7595265" cy="3990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E80DB3-397B-6246-0042-983989BBFF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111526"/>
            <a:ext cx="3503952" cy="2390972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here maximum of four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088BB5C-5C7B-0E3F-0629-E297953C56D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88560" y="3515513"/>
            <a:ext cx="350395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D62B1CA4-6399-9468-76D4-CF80E740A3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90933" y="5985328"/>
            <a:ext cx="7595265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69C8447-6A16-1811-BE16-8D42C522A28A}"/>
              </a:ext>
            </a:extLst>
          </p:cNvPr>
          <p:cNvCxnSpPr>
            <a:cxnSpLocks/>
          </p:cNvCxnSpPr>
          <p:nvPr/>
        </p:nvCxnSpPr>
        <p:spPr>
          <a:xfrm>
            <a:off x="4259855" y="6395755"/>
            <a:ext cx="76339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F64AAA-3A96-5193-121E-E855EC74B587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AEC761-AF0D-168C-E137-8524D125C3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063384CB-B8B9-91DE-946F-7D78CD22554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9093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151642977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4_cobranded_left_title_and_content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54AF76-AD3D-99EA-BB6C-F380750B8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8F88F4-971A-A6B1-1A27-9CE89013B620}"/>
              </a:ext>
            </a:extLst>
          </p:cNvPr>
          <p:cNvSpPr/>
          <p:nvPr/>
        </p:nvSpPr>
        <p:spPr>
          <a:xfrm>
            <a:off x="0" y="0"/>
            <a:ext cx="4002375" cy="6858000"/>
          </a:xfrm>
          <a:prstGeom prst="rect">
            <a:avLst/>
          </a:prstGeom>
          <a:solidFill>
            <a:srgbClr val="F9BF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933" y="1671357"/>
            <a:ext cx="7595265" cy="3990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E80DB3-397B-6246-0042-983989BBFF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111526"/>
            <a:ext cx="3503952" cy="2390972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here maximum of four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088BB5C-5C7B-0E3F-0629-E297953C56D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88560" y="3515513"/>
            <a:ext cx="350395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F2147D56-94AA-3BDD-ABF0-68D917E898F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90933" y="5985328"/>
            <a:ext cx="7595265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C6F2AF4-DEA0-09CB-3AA2-69CC3367F6AC}"/>
              </a:ext>
            </a:extLst>
          </p:cNvPr>
          <p:cNvCxnSpPr>
            <a:cxnSpLocks/>
          </p:cNvCxnSpPr>
          <p:nvPr/>
        </p:nvCxnSpPr>
        <p:spPr>
          <a:xfrm>
            <a:off x="4259855" y="6395755"/>
            <a:ext cx="76339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38F7803-D3DE-3368-45B8-EB451876C53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8B6213-3C0B-98FB-A39E-0937AD93C8E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10925E7F-5C39-2899-DC12-D3C09849093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9093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298707767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5_cobranded_left_title_and_content_vio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B54AF76-AD3D-99EA-BB6C-F380750B8D5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8F88F4-971A-A6B1-1A27-9CE89013B620}"/>
              </a:ext>
            </a:extLst>
          </p:cNvPr>
          <p:cNvSpPr/>
          <p:nvPr/>
        </p:nvSpPr>
        <p:spPr>
          <a:xfrm>
            <a:off x="0" y="0"/>
            <a:ext cx="4002375" cy="6858000"/>
          </a:xfrm>
          <a:prstGeom prst="rect">
            <a:avLst/>
          </a:prstGeom>
          <a:solidFill>
            <a:srgbClr val="DBDD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F98D61-E26E-644F-9C2C-DFBD31B6CC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0933" y="1671357"/>
            <a:ext cx="7595265" cy="399040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61142-4A68-ED47-8444-40F12F84B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EF4E2-7A7A-0548-85F1-5479B7C9E1B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E80DB3-397B-6246-0042-983989BBFF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88559" y="1111526"/>
            <a:ext cx="3503952" cy="2390972"/>
          </a:xfrm>
        </p:spPr>
        <p:txBody>
          <a:bodyPr anchor="b" anchorCtr="0">
            <a:no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Insert your slide title here maximum of four lines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088BB5C-5C7B-0E3F-0629-E297953C56D2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288560" y="3515513"/>
            <a:ext cx="3503953" cy="436211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Click to edit divider subtitle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BCDE19B0-6084-AB1A-A163-E9089D085C0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90933" y="5985328"/>
            <a:ext cx="7595265" cy="365125"/>
          </a:xfrm>
        </p:spPr>
        <p:txBody>
          <a:bodyPr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rgbClr val="B3B3B3"/>
                </a:solidFill>
              </a:defRPr>
            </a:lvl1pPr>
            <a:lvl2pPr marL="457189" indent="0">
              <a:buNone/>
              <a:defRPr/>
            </a:lvl2pPr>
            <a:lvl3pPr marL="914377" indent="0">
              <a:buNone/>
              <a:defRPr/>
            </a:lvl3pPr>
            <a:lvl4pPr marL="1371566" indent="0">
              <a:buNone/>
              <a:defRPr/>
            </a:lvl4pPr>
            <a:lvl5pPr marL="1828754" indent="0">
              <a:buNone/>
              <a:defRPr/>
            </a:lvl5pPr>
          </a:lstStyle>
          <a:p>
            <a:pPr lvl="0"/>
            <a:r>
              <a:rPr lang="en-US" dirty="0"/>
              <a:t>Source, footnote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9069A56-43D0-9F1B-C232-2ADAEDEB1EA0}"/>
              </a:ext>
            </a:extLst>
          </p:cNvPr>
          <p:cNvCxnSpPr>
            <a:cxnSpLocks/>
          </p:cNvCxnSpPr>
          <p:nvPr/>
        </p:nvCxnSpPr>
        <p:spPr>
          <a:xfrm>
            <a:off x="4259855" y="6395755"/>
            <a:ext cx="76339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E2EC9D2-CC94-943D-6449-C56D141E2E4F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4E5460-3920-6E99-455B-F732E037D2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2620C50E-B575-AE0B-0C47-80F6180B597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90933" y="6458972"/>
            <a:ext cx="1500188" cy="365125"/>
          </a:xfrm>
          <a:solidFill>
            <a:schemeClr val="bg1"/>
          </a:solidFill>
        </p:spPr>
        <p:txBody>
          <a:bodyPr lIns="91440" anchor="ctr"/>
          <a:lstStyle>
            <a:lvl1pPr marL="0" indent="0" algn="l">
              <a:lnSpc>
                <a:spcPct val="80000"/>
              </a:lnSpc>
              <a:buNone/>
              <a:defRPr sz="9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Partner/</a:t>
            </a:r>
            <a:br>
              <a:rPr lang="en-US" dirty="0"/>
            </a:br>
            <a:r>
              <a:rPr lang="en-US" dirty="0"/>
              <a:t>client logo</a:t>
            </a:r>
          </a:p>
        </p:txBody>
      </p:sp>
    </p:spTree>
    <p:extLst>
      <p:ext uri="{BB962C8B-B14F-4D97-AF65-F5344CB8AC3E}">
        <p14:creationId xmlns:p14="http://schemas.microsoft.com/office/powerpoint/2010/main" val="97049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87.xml"/><Relationship Id="rId18" Type="http://schemas.openxmlformats.org/officeDocument/2006/relationships/slideLayout" Target="../slideLayouts/slideLayout92.xml"/><Relationship Id="rId26" Type="http://schemas.openxmlformats.org/officeDocument/2006/relationships/slideLayout" Target="../slideLayouts/slideLayout100.xml"/><Relationship Id="rId39" Type="http://schemas.openxmlformats.org/officeDocument/2006/relationships/slideLayout" Target="../slideLayouts/slideLayout113.xml"/><Relationship Id="rId21" Type="http://schemas.openxmlformats.org/officeDocument/2006/relationships/slideLayout" Target="../slideLayouts/slideLayout95.xml"/><Relationship Id="rId34" Type="http://schemas.openxmlformats.org/officeDocument/2006/relationships/slideLayout" Target="../slideLayouts/slideLayout108.xml"/><Relationship Id="rId42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90.xml"/><Relationship Id="rId29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24" Type="http://schemas.openxmlformats.org/officeDocument/2006/relationships/slideLayout" Target="../slideLayouts/slideLayout98.xml"/><Relationship Id="rId32" Type="http://schemas.openxmlformats.org/officeDocument/2006/relationships/slideLayout" Target="../slideLayouts/slideLayout106.xml"/><Relationship Id="rId37" Type="http://schemas.openxmlformats.org/officeDocument/2006/relationships/slideLayout" Target="../slideLayouts/slideLayout111.xml"/><Relationship Id="rId40" Type="http://schemas.openxmlformats.org/officeDocument/2006/relationships/slideLayout" Target="../slideLayouts/slideLayout114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23" Type="http://schemas.openxmlformats.org/officeDocument/2006/relationships/slideLayout" Target="../slideLayouts/slideLayout97.xml"/><Relationship Id="rId28" Type="http://schemas.openxmlformats.org/officeDocument/2006/relationships/slideLayout" Target="../slideLayouts/slideLayout102.xml"/><Relationship Id="rId36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84.xml"/><Relationship Id="rId19" Type="http://schemas.openxmlformats.org/officeDocument/2006/relationships/slideLayout" Target="../slideLayouts/slideLayout93.xml"/><Relationship Id="rId31" Type="http://schemas.openxmlformats.org/officeDocument/2006/relationships/slideLayout" Target="../slideLayouts/slideLayout105.xml"/><Relationship Id="rId44" Type="http://schemas.openxmlformats.org/officeDocument/2006/relationships/theme" Target="../theme/theme3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Relationship Id="rId22" Type="http://schemas.openxmlformats.org/officeDocument/2006/relationships/slideLayout" Target="../slideLayouts/slideLayout96.xml"/><Relationship Id="rId27" Type="http://schemas.openxmlformats.org/officeDocument/2006/relationships/slideLayout" Target="../slideLayouts/slideLayout101.xml"/><Relationship Id="rId30" Type="http://schemas.openxmlformats.org/officeDocument/2006/relationships/slideLayout" Target="../slideLayouts/slideLayout104.xml"/><Relationship Id="rId35" Type="http://schemas.openxmlformats.org/officeDocument/2006/relationships/slideLayout" Target="../slideLayouts/slideLayout109.xml"/><Relationship Id="rId43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6.xml"/><Relationship Id="rId17" Type="http://schemas.openxmlformats.org/officeDocument/2006/relationships/slideLayout" Target="../slideLayouts/slideLayout91.xml"/><Relationship Id="rId25" Type="http://schemas.openxmlformats.org/officeDocument/2006/relationships/slideLayout" Target="../slideLayouts/slideLayout99.xml"/><Relationship Id="rId33" Type="http://schemas.openxmlformats.org/officeDocument/2006/relationships/slideLayout" Target="../slideLayouts/slideLayout107.xml"/><Relationship Id="rId38" Type="http://schemas.openxmlformats.org/officeDocument/2006/relationships/slideLayout" Target="../slideLayouts/slideLayout112.xml"/><Relationship Id="rId20" Type="http://schemas.openxmlformats.org/officeDocument/2006/relationships/slideLayout" Target="../slideLayouts/slideLayout94.xml"/><Relationship Id="rId41" Type="http://schemas.openxmlformats.org/officeDocument/2006/relationships/slideLayout" Target="../slideLayouts/slideLayout1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653F65-BA9C-1740-A28B-B1DAA4DD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59" y="175952"/>
            <a:ext cx="11582400" cy="43654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en-US" dirty="0"/>
              <a:t>Insert your slide title in Arial bold 20pt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979C3-6A0F-BF4F-B648-934820FFA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8559" y="1825625"/>
            <a:ext cx="11597639" cy="383613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Insert your copy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11DF5-A807-A249-BC11-866DFE188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AEB538-380C-AB5A-CF46-BE17C122D67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CA4AA68-4701-9381-97E1-D2141CD1A43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1A7956-2F7F-0C2D-A635-4DDDC2981061}"/>
              </a:ext>
            </a:extLst>
          </p:cNvPr>
          <p:cNvPicPr>
            <a:picLocks noChangeAspect="1"/>
          </p:cNvPicPr>
          <p:nvPr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5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4" r:id="rId53"/>
    <p:sldLayoutId id="2147483715" r:id="rId54"/>
    <p:sldLayoutId id="2147483716" r:id="rId55"/>
    <p:sldLayoutId id="2147483717" r:id="rId56"/>
    <p:sldLayoutId id="2147483718" r:id="rId57"/>
    <p:sldLayoutId id="2147483719" r:id="rId58"/>
    <p:sldLayoutId id="2147483720" r:id="rId59"/>
    <p:sldLayoutId id="2147483780" r:id="rId60"/>
  </p:sldLayoutIdLst>
  <p:hf sldNum="0"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System Font Regular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653F65-BA9C-1740-A28B-B1DAA4DD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59" y="175952"/>
            <a:ext cx="11582400" cy="43654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en-US" dirty="0"/>
              <a:t>Insert your slide title in Arial bold 20pt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979C3-6A0F-BF4F-B648-934820FFA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8559" y="1825625"/>
            <a:ext cx="11597639" cy="383613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Insert your copy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11DF5-A807-A249-BC11-866DFE188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AEB538-380C-AB5A-CF46-BE17C122D67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07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System Font Regular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653F65-BA9C-1740-A28B-B1DAA4DD9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559" y="175952"/>
            <a:ext cx="11582400" cy="436541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/>
          <a:p>
            <a:r>
              <a:rPr lang="en-US" dirty="0"/>
              <a:t>Insert your slide title in Arial bold 20pt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979C3-6A0F-BF4F-B648-934820FFA0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8559" y="1825625"/>
            <a:ext cx="11597639" cy="3836139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/>
          <a:p>
            <a:pPr lvl="0"/>
            <a:r>
              <a:rPr lang="en-US" dirty="0"/>
              <a:t>Insert your copy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11DF5-A807-A249-BC11-866DFE188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85325" y="6435204"/>
            <a:ext cx="901875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03EF4E2-7A7A-0548-85F1-5479B7C9E1B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1AEB538-380C-AB5A-CF46-BE17C122D67C}"/>
              </a:ext>
            </a:extLst>
          </p:cNvPr>
          <p:cNvCxnSpPr>
            <a:cxnSpLocks/>
          </p:cNvCxnSpPr>
          <p:nvPr/>
        </p:nvCxnSpPr>
        <p:spPr>
          <a:xfrm>
            <a:off x="278932" y="6395755"/>
            <a:ext cx="1161488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7725D1A-C062-68AE-5D1A-DF162B10E713}"/>
              </a:ext>
            </a:extLst>
          </p:cNvPr>
          <p:cNvSpPr txBox="1"/>
          <p:nvPr/>
        </p:nvSpPr>
        <p:spPr>
          <a:xfrm>
            <a:off x="8835026" y="6517928"/>
            <a:ext cx="2601239" cy="20005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dirty="0">
                <a:solidFill>
                  <a:schemeClr val="tx1">
                    <a:lumMod val="40000"/>
                    <a:lumOff val="60000"/>
                  </a:schemeClr>
                </a:solidFill>
              </a:rPr>
              <a:t>© 2023 Nielsen Consumer LLC. All Rights Reserved.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40DCC3-C184-E296-80E1-52E3FDD9938B}"/>
              </a:ext>
            </a:extLst>
          </p:cNvPr>
          <p:cNvPicPr>
            <a:picLocks noChangeAspect="1"/>
          </p:cNvPicPr>
          <p:nvPr/>
        </p:nvPicPr>
        <p:blipFill>
          <a:blip r:embed="rId4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129" y="6495103"/>
            <a:ext cx="644652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  <p:sldLayoutId id="2147483753" r:id="rId17"/>
    <p:sldLayoutId id="2147483754" r:id="rId18"/>
    <p:sldLayoutId id="2147483755" r:id="rId19"/>
    <p:sldLayoutId id="2147483756" r:id="rId20"/>
    <p:sldLayoutId id="2147483757" r:id="rId21"/>
    <p:sldLayoutId id="2147483758" r:id="rId22"/>
    <p:sldLayoutId id="2147483759" r:id="rId23"/>
    <p:sldLayoutId id="2147483760" r:id="rId24"/>
    <p:sldLayoutId id="2147483761" r:id="rId25"/>
    <p:sldLayoutId id="2147483762" r:id="rId26"/>
    <p:sldLayoutId id="2147483763" r:id="rId27"/>
    <p:sldLayoutId id="2147483764" r:id="rId28"/>
    <p:sldLayoutId id="2147483765" r:id="rId29"/>
    <p:sldLayoutId id="2147483766" r:id="rId30"/>
    <p:sldLayoutId id="2147483767" r:id="rId31"/>
    <p:sldLayoutId id="2147483768" r:id="rId32"/>
    <p:sldLayoutId id="2147483769" r:id="rId33"/>
    <p:sldLayoutId id="2147483770" r:id="rId34"/>
    <p:sldLayoutId id="2147483771" r:id="rId35"/>
    <p:sldLayoutId id="2147483772" r:id="rId36"/>
    <p:sldLayoutId id="2147483773" r:id="rId37"/>
    <p:sldLayoutId id="2147483774" r:id="rId38"/>
    <p:sldLayoutId id="2147483775" r:id="rId39"/>
    <p:sldLayoutId id="2147483776" r:id="rId40"/>
    <p:sldLayoutId id="2147483777" r:id="rId41"/>
    <p:sldLayoutId id="2147483778" r:id="rId42"/>
    <p:sldLayoutId id="2147483779" r:id="rId43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2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00000"/>
        <a:buFont typeface="System Font Regular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1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1"/>
          <p:cNvSpPr txBox="1">
            <a:spLocks noGrp="1"/>
          </p:cNvSpPr>
          <p:nvPr>
            <p:ph type="ctrTitle"/>
          </p:nvPr>
        </p:nvSpPr>
        <p:spPr>
          <a:xfrm>
            <a:off x="326661" y="1797085"/>
            <a:ext cx="4854940" cy="2387600"/>
          </a:xfrm>
          <a:prstGeom prst="rect">
            <a:avLst/>
          </a:prstGeom>
        </p:spPr>
        <p:txBody>
          <a:bodyPr spcFirstLastPara="1" vert="horz" wrap="square" lIns="0" tIns="121895" rIns="0" bIns="121895" rtlCol="0" anchor="b" anchorCtr="0">
            <a:noAutofit/>
          </a:bodyPr>
          <a:lstStyle/>
          <a:p>
            <a:r>
              <a:rPr lang="tr-TR" dirty="0"/>
              <a:t>6 Aylık Beklenti Göstergeleri</a:t>
            </a:r>
            <a:br>
              <a:rPr lang="tr-TR" dirty="0"/>
            </a:br>
            <a:r>
              <a:rPr lang="tr-TR" sz="1800" dirty="0"/>
              <a:t>KONUTDER Üyeleri Konut Sektörü Beklenti H1’ 25 Raporu</a:t>
            </a:r>
            <a:br>
              <a:rPr lang="tr-TR" sz="1800" dirty="0"/>
            </a:br>
            <a:endParaRPr sz="1800" dirty="0">
              <a:solidFill>
                <a:schemeClr val="bg2"/>
              </a:solidFill>
            </a:endParaRPr>
          </a:p>
        </p:txBody>
      </p:sp>
      <p:pic>
        <p:nvPicPr>
          <p:cNvPr id="2" name="Picture 1" descr="A blue text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352C5B81-00B1-465C-04F5-4C81422784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60" y="863635"/>
            <a:ext cx="2390775" cy="85725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3E79EE-083B-27F4-44E0-7BEA43E02E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7" name="Picture Placeholder 12" descr="Spacious kitchen">
            <a:extLst>
              <a:ext uri="{FF2B5EF4-FFF2-40B4-BE49-F238E27FC236}">
                <a16:creationId xmlns:a16="http://schemas.microsoft.com/office/drawing/2014/main" id="{B2D2FFAF-FD9E-28B2-A616-ECD46E1C7CA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/>
        </p:blipFill>
        <p:spPr>
          <a:xfrm>
            <a:off x="7465671" y="321957"/>
            <a:ext cx="4924345" cy="4924346"/>
          </a:xfrm>
          <a:prstGeom prst="ellipse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837536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İşçilik ve malzeme maliyetleri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</a:rPr>
              <a:t>KONUTDER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 üyelerinden, işçilik maliyetlerinin artacağını düşünen üye sayısı bu dönem 3 azalmıştır.</a:t>
            </a:r>
          </a:p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Malzeme maliyetlerinin aynı kalacağı görüşünde olan üye sayısı ise bu dönem 2 artmıştır.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içinde işçilik ve malzeme maliyetleri beklentiniz ne yöndedir?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2127524-E067-B41D-7BF3-4F45535E9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54050"/>
              </p:ext>
            </p:extLst>
          </p:nvPr>
        </p:nvGraphicFramePr>
        <p:xfrm>
          <a:off x="1853751" y="1864001"/>
          <a:ext cx="7173628" cy="2628482"/>
        </p:xfrm>
        <a:graphic>
          <a:graphicData uri="http://schemas.openxmlformats.org/drawingml/2006/table">
            <a:tbl>
              <a:tblPr/>
              <a:tblGrid>
                <a:gridCol w="1976132">
                  <a:extLst>
                    <a:ext uri="{9D8B030D-6E8A-4147-A177-3AD203B41FA5}">
                      <a16:colId xmlns:a16="http://schemas.microsoft.com/office/drawing/2014/main" val="3459698471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2750860069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2478676632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789576210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1213561057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1573511014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212611050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608107696"/>
                    </a:ext>
                  </a:extLst>
                </a:gridCol>
                <a:gridCol w="649687">
                  <a:extLst>
                    <a:ext uri="{9D8B030D-6E8A-4147-A177-3AD203B41FA5}">
                      <a16:colId xmlns:a16="http://schemas.microsoft.com/office/drawing/2014/main" val="1374746158"/>
                    </a:ext>
                  </a:extLst>
                </a:gridCol>
              </a:tblGrid>
              <a:tr h="26098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İşçilik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4443896"/>
                  </a:ext>
                </a:extLst>
              </a:tr>
              <a:tr h="26098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1982094"/>
                  </a:ext>
                </a:extLst>
              </a:tr>
              <a:tr h="26098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79,6%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84,1%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71,4%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-5,9%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9418052"/>
                  </a:ext>
                </a:extLst>
              </a:tr>
              <a:tr h="26098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15,9%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5,9%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9322901"/>
                  </a:ext>
                </a:extLst>
              </a:tr>
              <a:tr h="270305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594343"/>
                  </a:ext>
                </a:extLst>
              </a:tr>
              <a:tr h="26098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Malzeme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1224831"/>
                  </a:ext>
                </a:extLst>
              </a:tr>
              <a:tr h="26098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664066"/>
                  </a:ext>
                </a:extLst>
              </a:tr>
              <a:tr h="26098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79,6%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70,4%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61,9%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-8,5%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242021"/>
                  </a:ext>
                </a:extLst>
              </a:tr>
              <a:tr h="26098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29,6%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38,1%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8,5%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3810647"/>
                  </a:ext>
                </a:extLst>
              </a:tr>
              <a:tr h="270305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67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863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Konut üretim adetleri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dk1"/>
                </a:solidFill>
              </a:rPr>
              <a:t>KONUTDER üyelerinin 3’te 1’i geçen yarı yıldan farklı olarak konut üretiminin artmasını beklerken, aynı kalacağı görüşünde olanların sayısı bu dönem artmıştır. (%48)</a:t>
            </a:r>
            <a:endParaRPr lang="tr-TR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içinde konut sektöründe üretim adetleri beklentiniz ne yöndedir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0DE6B4D4-D38B-1CCB-5D48-18CD7D0444E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9515146"/>
              </p:ext>
            </p:extLst>
          </p:nvPr>
        </p:nvGraphicFramePr>
        <p:xfrm>
          <a:off x="3010412" y="3735853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93A80CC-658F-3B94-DEB0-56A633713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838766"/>
              </p:ext>
            </p:extLst>
          </p:nvPr>
        </p:nvGraphicFramePr>
        <p:xfrm>
          <a:off x="1525759" y="1783675"/>
          <a:ext cx="7215707" cy="1530224"/>
        </p:xfrm>
        <a:graphic>
          <a:graphicData uri="http://schemas.openxmlformats.org/drawingml/2006/table">
            <a:tbl>
              <a:tblPr/>
              <a:tblGrid>
                <a:gridCol w="1987723">
                  <a:extLst>
                    <a:ext uri="{9D8B030D-6E8A-4147-A177-3AD203B41FA5}">
                      <a16:colId xmlns:a16="http://schemas.microsoft.com/office/drawing/2014/main" val="1674353393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3937732331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2163178248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3622894276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1537748028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1146758635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2232739857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4043485274"/>
                    </a:ext>
                  </a:extLst>
                </a:gridCol>
                <a:gridCol w="653498">
                  <a:extLst>
                    <a:ext uri="{9D8B030D-6E8A-4147-A177-3AD203B41FA5}">
                      <a16:colId xmlns:a16="http://schemas.microsoft.com/office/drawing/2014/main" val="134700658"/>
                    </a:ext>
                  </a:extLst>
                </a:gridCol>
              </a:tblGrid>
              <a:tr h="25352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944528"/>
                  </a:ext>
                </a:extLst>
              </a:tr>
              <a:tr h="25352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392083"/>
                  </a:ext>
                </a:extLst>
              </a:tr>
              <a:tr h="253528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36,3%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33,3%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3958109"/>
                  </a:ext>
                </a:extLst>
              </a:tr>
              <a:tr h="253528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56,8%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4058322"/>
                  </a:ext>
                </a:extLst>
              </a:tr>
              <a:tr h="253528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41,0%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41,0%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6128294"/>
                  </a:ext>
                </a:extLst>
              </a:tr>
              <a:tr h="26258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314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9749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Kentsel dönüşüm alanında üretilecek konut sayısı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</a:rPr>
              <a:t>KONUTDER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 üyelerinin yarısı, kentsel dönüşüm alanında konut üretiminin önümüzdeki 6 ay içinde «artacağını» öngörmektedir. «Azalacağı» görüşünde olan üye sayısında bu dönem değişim görülmezken, «aynı kalacağı» yönündeki görüşlerde de bu dönemde bir düşüş gözlemlenmiştir.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 Önümüzdeki 6 ay içinde konut sektöründe kentsel dönüşüm alanında üretilecek konut sayısına ilişkin beklentiniz ne yöndedir?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9CA7655-56D9-51C2-8BED-FDDC8271B6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3588463"/>
              </p:ext>
            </p:extLst>
          </p:nvPr>
        </p:nvGraphicFramePr>
        <p:xfrm>
          <a:off x="3115187" y="3735853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6E25E35-5D3C-8819-7336-A0F01A1606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289315"/>
              </p:ext>
            </p:extLst>
          </p:nvPr>
        </p:nvGraphicFramePr>
        <p:xfrm>
          <a:off x="1441448" y="1686061"/>
          <a:ext cx="6908417" cy="1412229"/>
        </p:xfrm>
        <a:graphic>
          <a:graphicData uri="http://schemas.openxmlformats.org/drawingml/2006/table">
            <a:tbl>
              <a:tblPr/>
              <a:tblGrid>
                <a:gridCol w="1903073">
                  <a:extLst>
                    <a:ext uri="{9D8B030D-6E8A-4147-A177-3AD203B41FA5}">
                      <a16:colId xmlns:a16="http://schemas.microsoft.com/office/drawing/2014/main" val="2889644354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3999714578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50371376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275655290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4243714198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1652836865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1161887407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1844860272"/>
                    </a:ext>
                  </a:extLst>
                </a:gridCol>
                <a:gridCol w="625668">
                  <a:extLst>
                    <a:ext uri="{9D8B030D-6E8A-4147-A177-3AD203B41FA5}">
                      <a16:colId xmlns:a16="http://schemas.microsoft.com/office/drawing/2014/main" val="3763799405"/>
                    </a:ext>
                  </a:extLst>
                </a:gridCol>
              </a:tblGrid>
              <a:tr h="23082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576928"/>
                  </a:ext>
                </a:extLst>
              </a:tr>
              <a:tr h="249840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8898866"/>
                  </a:ext>
                </a:extLst>
              </a:tr>
              <a:tr h="23082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63,7%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63,7%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66,7%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2006479"/>
                  </a:ext>
                </a:extLst>
              </a:tr>
              <a:tr h="23082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019645"/>
                  </a:ext>
                </a:extLst>
              </a:tr>
              <a:tr h="23082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34,1%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34,1%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-5,6%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1585332"/>
                  </a:ext>
                </a:extLst>
              </a:tr>
              <a:tr h="239073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091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8519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Konut kredisi faiz oranları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Üyelerin %90,5’inde 6 ay içinde konut kredisi faiz oranlarının «azalacağı» beklentisi hakimdir. </a:t>
            </a:r>
          </a:p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Konut kredisi faiz oranlarının «aynı kalacağı» ve «artacağı» beklentisi bu dönem geçen yarı yıla göre azalmıştır. </a:t>
            </a:r>
          </a:p>
          <a:p>
            <a:pPr marL="0" indent="0"/>
            <a:endParaRPr lang="tr-TR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 Önümüzdeki 6 ay içinde konut kredisi faiz oranlarına ilişkin beklentiniz ne yöndedir?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6F9DC8B-3CB7-C559-B53B-24EF9FAC11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714544"/>
              </p:ext>
            </p:extLst>
          </p:nvPr>
        </p:nvGraphicFramePr>
        <p:xfrm>
          <a:off x="3115187" y="3735853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19312F9-A3A9-8637-4B20-58C065FBAF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67075"/>
              </p:ext>
            </p:extLst>
          </p:nvPr>
        </p:nvGraphicFramePr>
        <p:xfrm>
          <a:off x="1625150" y="1715879"/>
          <a:ext cx="6929596" cy="1705641"/>
        </p:xfrm>
        <a:graphic>
          <a:graphicData uri="http://schemas.openxmlformats.org/drawingml/2006/table">
            <a:tbl>
              <a:tblPr/>
              <a:tblGrid>
                <a:gridCol w="1908908">
                  <a:extLst>
                    <a:ext uri="{9D8B030D-6E8A-4147-A177-3AD203B41FA5}">
                      <a16:colId xmlns:a16="http://schemas.microsoft.com/office/drawing/2014/main" val="734708726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2398873286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613007177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3898185378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2831702041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2705202869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388335430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2067659714"/>
                    </a:ext>
                  </a:extLst>
                </a:gridCol>
                <a:gridCol w="627586">
                  <a:extLst>
                    <a:ext uri="{9D8B030D-6E8A-4147-A177-3AD203B41FA5}">
                      <a16:colId xmlns:a16="http://schemas.microsoft.com/office/drawing/2014/main" val="1080360328"/>
                    </a:ext>
                  </a:extLst>
                </a:gridCol>
              </a:tblGrid>
              <a:tr h="28383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59805"/>
                  </a:ext>
                </a:extLst>
              </a:tr>
              <a:tr h="276351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981603"/>
                  </a:ext>
                </a:extLst>
              </a:tr>
              <a:tr h="283831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-4,6%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500116"/>
                  </a:ext>
                </a:extLst>
              </a:tr>
              <a:tr h="283831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84,1%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90,5%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8456596"/>
                  </a:ext>
                </a:extLst>
              </a:tr>
              <a:tr h="283831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63,6%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6164341"/>
                  </a:ext>
                </a:extLst>
              </a:tr>
              <a:tr h="293966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336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3793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Kredili konut satış adetleri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799" y="809374"/>
            <a:ext cx="11493913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Bu dönem </a:t>
            </a:r>
            <a:r>
              <a:rPr lang="tr-TR" sz="1400" dirty="0">
                <a:solidFill>
                  <a:schemeClr val="tx1"/>
                </a:solidFill>
              </a:rPr>
              <a:t>KONUTDER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 üyeleri kredili konut satışlarının azalacağını beklemezken, üyelerin yarısı kredili satışların «aynı kalacağını» öngörmektedir.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içinde kredili konut satış adetleri beklentiniz ne yöndedir?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4F27D0-88D1-2F37-4EF7-688A71799B3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27275384"/>
              </p:ext>
            </p:extLst>
          </p:nvPr>
        </p:nvGraphicFramePr>
        <p:xfrm>
          <a:off x="3115187" y="3620752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A25DB16-59B5-D029-BFB1-7537F6880A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399542"/>
              </p:ext>
            </p:extLst>
          </p:nvPr>
        </p:nvGraphicFramePr>
        <p:xfrm>
          <a:off x="1703456" y="1643875"/>
          <a:ext cx="6880129" cy="1705511"/>
        </p:xfrm>
        <a:graphic>
          <a:graphicData uri="http://schemas.openxmlformats.org/drawingml/2006/table">
            <a:tbl>
              <a:tblPr/>
              <a:tblGrid>
                <a:gridCol w="1895281">
                  <a:extLst>
                    <a:ext uri="{9D8B030D-6E8A-4147-A177-3AD203B41FA5}">
                      <a16:colId xmlns:a16="http://schemas.microsoft.com/office/drawing/2014/main" val="502258454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435287673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1014430324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3068765180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2553376867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54371142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1572996446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1755306515"/>
                    </a:ext>
                  </a:extLst>
                </a:gridCol>
                <a:gridCol w="623106">
                  <a:extLst>
                    <a:ext uri="{9D8B030D-6E8A-4147-A177-3AD203B41FA5}">
                      <a16:colId xmlns:a16="http://schemas.microsoft.com/office/drawing/2014/main" val="922850297"/>
                    </a:ext>
                  </a:extLst>
                </a:gridCol>
              </a:tblGrid>
              <a:tr h="28257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7035457"/>
                  </a:ext>
                </a:extLst>
              </a:tr>
              <a:tr h="282570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8996400"/>
                  </a:ext>
                </a:extLst>
              </a:tr>
              <a:tr h="282570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940666"/>
                  </a:ext>
                </a:extLst>
              </a:tr>
              <a:tr h="282570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36,4%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9851156"/>
                  </a:ext>
                </a:extLst>
              </a:tr>
              <a:tr h="282570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36,4%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52,4%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4,7</a:t>
                      </a:r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2985452"/>
                  </a:ext>
                </a:extLst>
              </a:tr>
              <a:tr h="292661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1294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1696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Kira fiyatları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Üyelerin yarısından fazlası kiraların gelecek 6 ay içinde aynı kalacağını öngörmektedir. Bu dönem kiraların artacağını düşünen üyelerin sayısında düşüş görülmektedir.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içerisinde kira fiyatlarına ilişkin beklentiniz ne yöndedir?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5661F9E-5FF1-E052-EFDF-CBFF1C0C71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8034459"/>
              </p:ext>
            </p:extLst>
          </p:nvPr>
        </p:nvGraphicFramePr>
        <p:xfrm>
          <a:off x="3019201" y="3649694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5A6875-0252-2C1E-B568-3932598A5F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468163"/>
              </p:ext>
            </p:extLst>
          </p:nvPr>
        </p:nvGraphicFramePr>
        <p:xfrm>
          <a:off x="1505881" y="1680532"/>
          <a:ext cx="6954845" cy="1398747"/>
        </p:xfrm>
        <a:graphic>
          <a:graphicData uri="http://schemas.openxmlformats.org/drawingml/2006/table">
            <a:tbl>
              <a:tblPr/>
              <a:tblGrid>
                <a:gridCol w="1915861">
                  <a:extLst>
                    <a:ext uri="{9D8B030D-6E8A-4147-A177-3AD203B41FA5}">
                      <a16:colId xmlns:a16="http://schemas.microsoft.com/office/drawing/2014/main" val="3680235357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1630008006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3440375927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2663662481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1200900887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2441581520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4203127980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1403888583"/>
                    </a:ext>
                  </a:extLst>
                </a:gridCol>
                <a:gridCol w="629873">
                  <a:extLst>
                    <a:ext uri="{9D8B030D-6E8A-4147-A177-3AD203B41FA5}">
                      <a16:colId xmlns:a16="http://schemas.microsoft.com/office/drawing/2014/main" val="540491206"/>
                    </a:ext>
                  </a:extLst>
                </a:gridCol>
              </a:tblGrid>
              <a:tr h="231745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8917299"/>
                  </a:ext>
                </a:extLst>
              </a:tr>
              <a:tr h="23174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590938"/>
                  </a:ext>
                </a:extLst>
              </a:tr>
              <a:tr h="231745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70,5%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70,5%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47,6%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-22,9%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4653537"/>
                  </a:ext>
                </a:extLst>
              </a:tr>
              <a:tr h="231745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-2,3%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08097"/>
                  </a:ext>
                </a:extLst>
              </a:tr>
              <a:tr h="231745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27,2%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52,4%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2876877"/>
                  </a:ext>
                </a:extLst>
              </a:tr>
              <a:tr h="240022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43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21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>
          <a:extLst>
            <a:ext uri="{FF2B5EF4-FFF2-40B4-BE49-F238E27FC236}">
              <a16:creationId xmlns:a16="http://schemas.microsoft.com/office/drawing/2014/main" id="{7C402415-A35E-C877-394F-37C5AB9A4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>
            <a:extLst>
              <a:ext uri="{FF2B5EF4-FFF2-40B4-BE49-F238E27FC236}">
                <a16:creationId xmlns:a16="http://schemas.microsoft.com/office/drawing/2014/main" id="{38902F1D-0741-5BF9-E5CD-6AE3C73D09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Barınma krizi ve gelecek beklentileri</a:t>
            </a: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>
            <a:extLst>
              <a:ext uri="{FF2B5EF4-FFF2-40B4-BE49-F238E27FC236}">
                <a16:creationId xmlns:a16="http://schemas.microsoft.com/office/drawing/2014/main" id="{366DBBB3-9257-3D03-02D2-CD59ED51DDC9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546652" y="914967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Bu dönemde, </a:t>
            </a:r>
            <a:r>
              <a:rPr lang="tr-TR" sz="1400" dirty="0">
                <a:solidFill>
                  <a:schemeClr val="tx1"/>
                </a:solidFill>
              </a:rPr>
              <a:t>KONUTDER 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üyeleri arasında barınma krizinin sadece İstanbul’da olduğunu düşünenlerin sayısında artış görülmüştür. Barınma krizinin ülke genelinde derinleşeceğini düşünenlerin sayısında azalırken, krizin aynı şekilde devam edeceğini düşünenlerin sayısında artış görülmektedir.</a:t>
            </a:r>
          </a:p>
          <a:p>
            <a:pPr marL="0" indent="0"/>
            <a:endParaRPr lang="tr-TR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18F691-AB4D-6AE5-1300-F761A4E5942D}"/>
              </a:ext>
            </a:extLst>
          </p:cNvPr>
          <p:cNvSpPr txBox="1"/>
          <p:nvPr/>
        </p:nvSpPr>
        <p:spPr>
          <a:xfrm>
            <a:off x="276224" y="6134785"/>
            <a:ext cx="91154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Soru:Şu anda ülkede barınma krizi olduğunu düşünüyor musunuz?</a:t>
            </a:r>
          </a:p>
          <a:p>
            <a:r>
              <a:rPr lang="tr-TR" sz="700" i="1" dirty="0"/>
              <a:t>Soru:Önümüzdeki 6 ay içinde var olan krizin derinleşeceğini düşünüyor musunuz?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2281D8-F020-2E7E-286F-8BF954AE33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35816"/>
              </p:ext>
            </p:extLst>
          </p:nvPr>
        </p:nvGraphicFramePr>
        <p:xfrm>
          <a:off x="546652" y="1996967"/>
          <a:ext cx="8404475" cy="3055818"/>
        </p:xfrm>
        <a:graphic>
          <a:graphicData uri="http://schemas.openxmlformats.org/drawingml/2006/table">
            <a:tbl>
              <a:tblPr/>
              <a:tblGrid>
                <a:gridCol w="3399182">
                  <a:extLst>
                    <a:ext uri="{9D8B030D-6E8A-4147-A177-3AD203B41FA5}">
                      <a16:colId xmlns:a16="http://schemas.microsoft.com/office/drawing/2014/main" val="3680235357"/>
                    </a:ext>
                  </a:extLst>
                </a:gridCol>
                <a:gridCol w="807152">
                  <a:extLst>
                    <a:ext uri="{9D8B030D-6E8A-4147-A177-3AD203B41FA5}">
                      <a16:colId xmlns:a16="http://schemas.microsoft.com/office/drawing/2014/main" val="2441581520"/>
                    </a:ext>
                  </a:extLst>
                </a:gridCol>
                <a:gridCol w="882501">
                  <a:extLst>
                    <a:ext uri="{9D8B030D-6E8A-4147-A177-3AD203B41FA5}">
                      <a16:colId xmlns:a16="http://schemas.microsoft.com/office/drawing/2014/main" val="4203127980"/>
                    </a:ext>
                  </a:extLst>
                </a:gridCol>
                <a:gridCol w="828910">
                  <a:extLst>
                    <a:ext uri="{9D8B030D-6E8A-4147-A177-3AD203B41FA5}">
                      <a16:colId xmlns:a16="http://schemas.microsoft.com/office/drawing/2014/main" val="2097752191"/>
                    </a:ext>
                  </a:extLst>
                </a:gridCol>
                <a:gridCol w="828910">
                  <a:extLst>
                    <a:ext uri="{9D8B030D-6E8A-4147-A177-3AD203B41FA5}">
                      <a16:colId xmlns:a16="http://schemas.microsoft.com/office/drawing/2014/main" val="263492709"/>
                    </a:ext>
                  </a:extLst>
                </a:gridCol>
                <a:gridCol w="828910">
                  <a:extLst>
                    <a:ext uri="{9D8B030D-6E8A-4147-A177-3AD203B41FA5}">
                      <a16:colId xmlns:a16="http://schemas.microsoft.com/office/drawing/2014/main" val="548488225"/>
                    </a:ext>
                  </a:extLst>
                </a:gridCol>
                <a:gridCol w="828910">
                  <a:extLst>
                    <a:ext uri="{9D8B030D-6E8A-4147-A177-3AD203B41FA5}">
                      <a16:colId xmlns:a16="http://schemas.microsoft.com/office/drawing/2014/main" val="2278322417"/>
                    </a:ext>
                  </a:extLst>
                </a:gridCol>
              </a:tblGrid>
              <a:tr h="22167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3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4B084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917299"/>
                  </a:ext>
                </a:extLst>
              </a:tr>
              <a:tr h="22167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590938"/>
                  </a:ext>
                </a:extLst>
              </a:tr>
              <a:tr h="221678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Tüm ülke genelinde bir barınma krizi var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40,9%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42,9%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4653537"/>
                  </a:ext>
                </a:extLst>
              </a:tr>
              <a:tr h="221678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Sadece İstanbul’da bir barınma krizi var.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33,3%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08097"/>
                  </a:ext>
                </a:extLst>
              </a:tr>
              <a:tr h="221678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Hayır, bir kriz olduğunu düşünmüyorum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36,3%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-12,5%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2876877"/>
                  </a:ext>
                </a:extLst>
              </a:tr>
              <a:tr h="229596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435392"/>
                  </a:ext>
                </a:extLst>
              </a:tr>
              <a:tr h="229596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2025 H1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endParaRPr lang="tr-TR" sz="11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022242"/>
                  </a:ext>
                </a:extLst>
              </a:tr>
              <a:tr h="25146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2317424"/>
                  </a:ext>
                </a:extLst>
              </a:tr>
              <a:tr h="186094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Tüm ülke genelinde derinleşecektir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58,0%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-26,8%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819298"/>
                  </a:ext>
                </a:extLst>
              </a:tr>
              <a:tr h="229596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Sadece İstanbul’da derinleşecektir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12,5%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6827236"/>
                  </a:ext>
                </a:extLst>
              </a:tr>
              <a:tr h="365397">
                <a:tc>
                  <a:txBody>
                    <a:bodyPr/>
                    <a:lstStyle/>
                    <a:p>
                      <a:pPr marL="0" marR="0" lvl="0" indent="0" algn="l" defTabSz="9143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Barınma krizinin derinleşeceğini düşünmüyorum, aynı şekilde devam edecektir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32,0%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18,0%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1991177"/>
                  </a:ext>
                </a:extLst>
              </a:tr>
              <a:tr h="226088">
                <a:tc>
                  <a:txBody>
                    <a:bodyPr/>
                    <a:lstStyle/>
                    <a:p>
                      <a:pPr marL="0" marR="0" lvl="0" indent="0" algn="l" defTabSz="9143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Hayır, aksine azalacaktır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3855737"/>
                  </a:ext>
                </a:extLst>
              </a:tr>
              <a:tr h="229596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341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348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>
          <a:extLst>
            <a:ext uri="{FF2B5EF4-FFF2-40B4-BE49-F238E27FC236}">
              <a16:creationId xmlns:a16="http://schemas.microsoft.com/office/drawing/2014/main" id="{536AE257-7F79-48AA-B0DD-171810952A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>
            <a:extLst>
              <a:ext uri="{FF2B5EF4-FFF2-40B4-BE49-F238E27FC236}">
                <a16:creationId xmlns:a16="http://schemas.microsoft.com/office/drawing/2014/main" id="{82ECF3C4-D846-A2BC-3DCC-CC0FA4AFE6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Yeni projeler ve satış planları</a:t>
            </a:r>
          </a:p>
        </p:txBody>
      </p:sp>
      <p:sp>
        <p:nvSpPr>
          <p:cNvPr id="8" name="Google Shape;1106;p91">
            <a:extLst>
              <a:ext uri="{FF2B5EF4-FFF2-40B4-BE49-F238E27FC236}">
                <a16:creationId xmlns:a16="http://schemas.microsoft.com/office/drawing/2014/main" id="{DAC3468B-806F-60C0-4C41-2CC5BD3767B3}"/>
              </a:ext>
            </a:extLst>
          </p:cNvPr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Bu dönem,</a:t>
            </a:r>
            <a:r>
              <a:rPr lang="tr-TR" sz="1400" dirty="0">
                <a:solidFill>
                  <a:schemeClr val="tx1"/>
                </a:solidFill>
              </a:rPr>
              <a:t> KONUTDER 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üyeleri arasında önümüzdeki 6 ay içinde satış ve inşasına başlayacağı yeni projesi olduğunu belirten üyelerin sayısında artış gözlenmiştir.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DB369E-EE52-02CA-40F4-2F5A52ED129D}"/>
              </a:ext>
            </a:extLst>
          </p:cNvPr>
          <p:cNvSpPr txBox="1"/>
          <p:nvPr/>
        </p:nvSpPr>
        <p:spPr>
          <a:xfrm>
            <a:off x="239648" y="6171361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 Önümüzdeki 6 ay içinde satış ve inşasına başlayacağınız yeni projeniz var mı?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73923F6-F704-270B-BB57-158F488444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038458"/>
              </p:ext>
            </p:extLst>
          </p:nvPr>
        </p:nvGraphicFramePr>
        <p:xfrm>
          <a:off x="472800" y="1990748"/>
          <a:ext cx="8064809" cy="1907484"/>
        </p:xfrm>
        <a:graphic>
          <a:graphicData uri="http://schemas.openxmlformats.org/drawingml/2006/table">
            <a:tbl>
              <a:tblPr/>
              <a:tblGrid>
                <a:gridCol w="3176321">
                  <a:extLst>
                    <a:ext uri="{9D8B030D-6E8A-4147-A177-3AD203B41FA5}">
                      <a16:colId xmlns:a16="http://schemas.microsoft.com/office/drawing/2014/main" val="3680235357"/>
                    </a:ext>
                  </a:extLst>
                </a:gridCol>
                <a:gridCol w="814748">
                  <a:extLst>
                    <a:ext uri="{9D8B030D-6E8A-4147-A177-3AD203B41FA5}">
                      <a16:colId xmlns:a16="http://schemas.microsoft.com/office/drawing/2014/main" val="2746820819"/>
                    </a:ext>
                  </a:extLst>
                </a:gridCol>
                <a:gridCol w="814748">
                  <a:extLst>
                    <a:ext uri="{9D8B030D-6E8A-4147-A177-3AD203B41FA5}">
                      <a16:colId xmlns:a16="http://schemas.microsoft.com/office/drawing/2014/main" val="2737284579"/>
                    </a:ext>
                  </a:extLst>
                </a:gridCol>
                <a:gridCol w="814748">
                  <a:extLst>
                    <a:ext uri="{9D8B030D-6E8A-4147-A177-3AD203B41FA5}">
                      <a16:colId xmlns:a16="http://schemas.microsoft.com/office/drawing/2014/main" val="2007120370"/>
                    </a:ext>
                  </a:extLst>
                </a:gridCol>
                <a:gridCol w="814748">
                  <a:extLst>
                    <a:ext uri="{9D8B030D-6E8A-4147-A177-3AD203B41FA5}">
                      <a16:colId xmlns:a16="http://schemas.microsoft.com/office/drawing/2014/main" val="350074612"/>
                    </a:ext>
                  </a:extLst>
                </a:gridCol>
                <a:gridCol w="814748">
                  <a:extLst>
                    <a:ext uri="{9D8B030D-6E8A-4147-A177-3AD203B41FA5}">
                      <a16:colId xmlns:a16="http://schemas.microsoft.com/office/drawing/2014/main" val="1498519876"/>
                    </a:ext>
                  </a:extLst>
                </a:gridCol>
                <a:gridCol w="814748">
                  <a:extLst>
                    <a:ext uri="{9D8B030D-6E8A-4147-A177-3AD203B41FA5}">
                      <a16:colId xmlns:a16="http://schemas.microsoft.com/office/drawing/2014/main" val="128403452"/>
                    </a:ext>
                  </a:extLst>
                </a:gridCol>
              </a:tblGrid>
              <a:tr h="37879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tr-TR" sz="11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4B084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917299"/>
                  </a:ext>
                </a:extLst>
              </a:tr>
              <a:tr h="378791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2590938"/>
                  </a:ext>
                </a:extLst>
              </a:tr>
              <a:tr h="378791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Evet, var.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68,2%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81,0%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12,8%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4653537"/>
                  </a:ext>
                </a:extLst>
              </a:tr>
              <a:tr h="378791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Hayır, yok.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31,8%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-12,8%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408097"/>
                  </a:ext>
                </a:extLst>
              </a:tr>
              <a:tr h="392320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4353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8543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54;p87"/>
          <p:cNvSpPr txBox="1">
            <a:spLocks/>
          </p:cNvSpPr>
          <p:nvPr/>
        </p:nvSpPr>
        <p:spPr>
          <a:xfrm>
            <a:off x="338667" y="400447"/>
            <a:ext cx="11246400" cy="5248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lang="tr-TR"/>
            </a:defPPr>
            <a:lvl1pPr marR="0" lvl="0" defTabSz="121917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867" b="1" i="0" u="none" strike="noStrike" kern="0" cap="none">
                <a:solidFill>
                  <a:srgbClr val="000000"/>
                </a:solidFill>
                <a:latin typeface="Arial" panose="020B0604020202020204" pitchFamily="34" charset="0"/>
                <a:ea typeface="Avenir Next LT Pro" panose="020B0604020202020204" charset="-94"/>
                <a:cs typeface="Arial"/>
              </a:defRPr>
            </a:lvl1pPr>
            <a:lvl2pPr marR="0"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r>
              <a:rPr lang="tr-TR" dirty="0"/>
              <a:t>Rapor içeriği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3776" y="1037391"/>
            <a:ext cx="112912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400" dirty="0">
                <a:latin typeface="+mj-lt"/>
              </a:rPr>
              <a:t>NielsenIQ Türkiye, KONUTDER üyesi 22 konut geliştiricisi ve yatırımcısı firmanın CEO’larından edindiği veriler ile Türkiye’de gelecek 6 ayın beklentisini analiz etmiştir. 2025 yılının 1. çeyreğinde (Mart 2025)  toplanan veriler ile 2025 yılının 1. çeyrek ve 2.çeyrek tahmini yapılmış, önceki 6 aylık tahmin ile değişime bakılmıştır.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8667" y="2519818"/>
            <a:ext cx="111475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dirty="0">
                <a:latin typeface="+mj-lt"/>
                <a:sym typeface="Montserrat"/>
              </a:rPr>
              <a:t>22 üyenin CEO’larının 6 aylık sonrası için öngörülerini paylaştığı ana başlıklar; </a:t>
            </a:r>
          </a:p>
          <a:p>
            <a:endParaRPr lang="tr-TR" sz="1400" dirty="0">
              <a:latin typeface="+mj-lt"/>
              <a:sym typeface="Montserrat"/>
            </a:endParaRPr>
          </a:p>
          <a:p>
            <a:pPr marL="342900" indent="-3429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  1. El konut satış adetleri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1. el yabancıya sateış adedi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Konut fiyatları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Konut maliyetleri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İşçilik ve malzeme maliyetleri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Kredili konut satış adetleri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Kentsel dönüşüm alanında üretilecek konut sayısı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Konut kredisi faiz oranları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Kira fiyatları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Barınma krizi ve gelecek beklentileri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r>
              <a:rPr lang="tr-TR" sz="1400" dirty="0">
                <a:latin typeface="+mj-lt"/>
                <a:sym typeface="Montserrat"/>
              </a:rPr>
              <a:t>Yeni projeler ve satış planları</a:t>
            </a:r>
          </a:p>
          <a:p>
            <a:pPr marL="457200" indent="-457200">
              <a:buClr>
                <a:schemeClr val="bg2"/>
              </a:buClr>
              <a:buAutoNum type="arabicPeriod"/>
            </a:pPr>
            <a:endParaRPr lang="tr-TR" sz="1400" dirty="0">
              <a:latin typeface="+mj-lt"/>
              <a:sym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02638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67"/>
          <p:cNvSpPr txBox="1">
            <a:spLocks noGrp="1"/>
          </p:cNvSpPr>
          <p:nvPr>
            <p:ph type="ctrTitle"/>
          </p:nvPr>
        </p:nvSpPr>
        <p:spPr>
          <a:xfrm>
            <a:off x="288560" y="270142"/>
            <a:ext cx="6689729" cy="2387600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lvl="0"/>
            <a:r>
              <a:rPr lang="tr-TR" sz="2400" dirty="0">
                <a:solidFill>
                  <a:schemeClr val="bg2"/>
                </a:solidFill>
              </a:rPr>
              <a:t>Katılımcı firmalar </a:t>
            </a:r>
          </a:p>
        </p:txBody>
      </p:sp>
      <p:sp>
        <p:nvSpPr>
          <p:cNvPr id="802" name="Google Shape;802;p67"/>
          <p:cNvSpPr txBox="1">
            <a:spLocks noGrp="1"/>
          </p:cNvSpPr>
          <p:nvPr>
            <p:ph type="body" sz="quarter" idx="10"/>
          </p:nvPr>
        </p:nvSpPr>
        <p:spPr>
          <a:xfrm>
            <a:off x="288560" y="932796"/>
            <a:ext cx="3178540" cy="4093724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AĞAOĞLU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AK YAPI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ARTAŞ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BAHAŞ HOLDİNG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ÇUKUROVA GAYRİMENKUL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DAP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DEMİR GROUP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DKY İNŞAAT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EGE YAPI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EYG GYO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tr-TR" sz="1600" dirty="0"/>
              <a:t>FERYAPI</a:t>
            </a:r>
          </a:p>
          <a:p>
            <a:pPr marL="342900" lvl="0" indent="-342900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tr-TR" sz="1600" dirty="0"/>
          </a:p>
        </p:txBody>
      </p:sp>
      <p:sp>
        <p:nvSpPr>
          <p:cNvPr id="808" name="Google Shape;808;p67"/>
          <p:cNvSpPr txBox="1">
            <a:spLocks noGrp="1"/>
          </p:cNvSpPr>
          <p:nvPr>
            <p:ph type="sldNum" idx="4294967295"/>
          </p:nvPr>
        </p:nvSpPr>
        <p:spPr>
          <a:xfrm>
            <a:off x="11460163" y="6332538"/>
            <a:ext cx="731837" cy="525462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defTabSz="1219170">
              <a:buClr>
                <a:srgbClr val="000000"/>
              </a:buClr>
              <a:defRPr/>
            </a:pPr>
            <a:fld id="{00000000-1234-1234-1234-123412341234}" type="slidenum">
              <a:rPr lang="en" kern="0"/>
              <a:pPr defTabSz="1219170">
                <a:buClr>
                  <a:srgbClr val="000000"/>
                </a:buClr>
                <a:defRPr/>
              </a:pPr>
              <a:t>3</a:t>
            </a:fld>
            <a:endParaRPr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41FB1-F3C8-D4BE-A9B3-4ABC54EF1335}"/>
              </a:ext>
            </a:extLst>
          </p:cNvPr>
          <p:cNvSpPr txBox="1"/>
          <p:nvPr/>
        </p:nvSpPr>
        <p:spPr>
          <a:xfrm>
            <a:off x="3625508" y="932796"/>
            <a:ext cx="3035665" cy="424218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>
            <a:lvl1pPr marL="342900" lvl="0" indent="-342900" defTabSz="914377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b="1"/>
            </a:lvl1pPr>
            <a:lvl2pPr marL="457189" indent="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System Font Regular"/>
              <a:buNone/>
              <a:defRPr sz="1200" b="1">
                <a:solidFill>
                  <a:schemeClr val="bg1"/>
                </a:solidFill>
              </a:defRPr>
            </a:lvl2pPr>
            <a:lvl3pPr marL="914377" indent="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3pPr>
            <a:lvl4pPr marL="1371566" indent="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4pPr>
            <a:lvl5pPr marL="1828754" indent="0" defTabSz="914377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200" b="1">
                <a:solidFill>
                  <a:schemeClr val="bg1"/>
                </a:solidFill>
              </a:defRPr>
            </a:lvl5pPr>
            <a:lvl6pPr marL="2514537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726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914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103" indent="-228594" defTabSz="914377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tr-TR" dirty="0"/>
              <a:t>FUZUL GYO</a:t>
            </a:r>
          </a:p>
          <a:p>
            <a:r>
              <a:rPr lang="tr-TR" dirty="0"/>
              <a:t>HALK GYO</a:t>
            </a:r>
          </a:p>
          <a:p>
            <a:r>
              <a:rPr lang="tr-TR" dirty="0"/>
              <a:t>İŞ GYO</a:t>
            </a:r>
          </a:p>
          <a:p>
            <a:r>
              <a:rPr lang="tr-TR" dirty="0"/>
              <a:t>KUZU GRUP</a:t>
            </a:r>
          </a:p>
          <a:p>
            <a:r>
              <a:rPr lang="tr-TR" dirty="0"/>
              <a:t>MESA</a:t>
            </a:r>
          </a:p>
          <a:p>
            <a:r>
              <a:rPr lang="tr-TR" dirty="0"/>
              <a:t>NEF</a:t>
            </a:r>
          </a:p>
          <a:p>
            <a:r>
              <a:rPr lang="tr-TR" dirty="0"/>
              <a:t>SİNPAŞ GYO</a:t>
            </a:r>
          </a:p>
          <a:p>
            <a:r>
              <a:rPr lang="tr-TR" dirty="0"/>
              <a:t>SOLİD İNŞAAT</a:t>
            </a:r>
          </a:p>
          <a:p>
            <a:r>
              <a:rPr lang="tr-TR" dirty="0"/>
              <a:t>SOYAK</a:t>
            </a:r>
          </a:p>
          <a:p>
            <a:r>
              <a:rPr lang="tr-TR" dirty="0"/>
              <a:t>SURYAPI</a:t>
            </a:r>
          </a:p>
          <a:p>
            <a:r>
              <a:rPr lang="tr-TR" dirty="0"/>
              <a:t>TORUNLAR GYO</a:t>
            </a:r>
          </a:p>
        </p:txBody>
      </p:sp>
      <p:pic>
        <p:nvPicPr>
          <p:cNvPr id="8" name="Picture Placeholder 7" descr="Construction workers celebrating">
            <a:extLst>
              <a:ext uri="{FF2B5EF4-FFF2-40B4-BE49-F238E27FC236}">
                <a16:creationId xmlns:a16="http://schemas.microsoft.com/office/drawing/2014/main" id="{80D71A5C-F842-8AB7-D91D-B2D92591E98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4" r="166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14397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person and person looking at a tablet&#10;&#10;Description automatically generated">
            <a:extLst>
              <a:ext uri="{FF2B5EF4-FFF2-40B4-BE49-F238E27FC236}">
                <a16:creationId xmlns:a16="http://schemas.microsoft.com/office/drawing/2014/main" id="{82B0D1E7-EFD5-AAC0-0443-9B92E70D230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9" b="5799"/>
          <a:stretch>
            <a:fillRect/>
          </a:stretch>
        </p:blipFill>
        <p:spPr/>
      </p:pic>
      <p:sp>
        <p:nvSpPr>
          <p:cNvPr id="2" name="Google Shape;357;p41">
            <a:extLst>
              <a:ext uri="{FF2B5EF4-FFF2-40B4-BE49-F238E27FC236}">
                <a16:creationId xmlns:a16="http://schemas.microsoft.com/office/drawing/2014/main" id="{A37E2054-9EA6-D518-631B-7EFE5E41035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288925" y="635000"/>
            <a:ext cx="6689725" cy="2387600"/>
          </a:xfrm>
          <a:prstGeom prst="rect">
            <a:avLst/>
          </a:prstGeom>
        </p:spPr>
        <p:txBody>
          <a:bodyPr spcFirstLastPara="1" vert="horz" wrap="square" lIns="0" tIns="121900" rIns="0" bIns="121900" rtlCol="0" anchor="b" anchorCtr="0">
            <a:noAutofit/>
          </a:bodyPr>
          <a:lstStyle/>
          <a:p>
            <a:pPr lvl="0"/>
            <a:r>
              <a:rPr lang="tr-TR" dirty="0"/>
              <a:t>2024 H2 - 2025 H1 KARŞILAŞTIRMASI</a:t>
            </a:r>
            <a:endParaRPr dirty="0">
              <a:latin typeface="Avenir Next LT Pro" panose="020B0604020202020204" charset="-94"/>
            </a:endParaRPr>
          </a:p>
        </p:txBody>
      </p:sp>
    </p:spTree>
    <p:extLst>
      <p:ext uri="{BB962C8B-B14F-4D97-AF65-F5344CB8AC3E}">
        <p14:creationId xmlns:p14="http://schemas.microsoft.com/office/powerpoint/2010/main" val="4014717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55"/>
          <p:cNvSpPr txBox="1">
            <a:spLocks noGrp="1"/>
          </p:cNvSpPr>
          <p:nvPr>
            <p:ph type="body" idx="4294967295"/>
          </p:nvPr>
        </p:nvSpPr>
        <p:spPr>
          <a:xfrm>
            <a:off x="472733" y="690060"/>
            <a:ext cx="3625256" cy="4555200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 defTabSz="609570">
              <a:buNone/>
              <a:defRPr/>
            </a:pPr>
            <a:r>
              <a:rPr lang="tr-TR" sz="1500" dirty="0">
                <a:solidFill>
                  <a:schemeClr val="dk1"/>
                </a:solidFill>
              </a:rPr>
              <a:t>KONUTDER üyelerinin </a:t>
            </a:r>
            <a:r>
              <a:rPr lang="tr-TR" sz="1500" b="1" dirty="0">
                <a:solidFill>
                  <a:schemeClr val="dk1"/>
                </a:solidFill>
              </a:rPr>
              <a:t>3’te 1’i İstanbul’da bir barınma krizi</a:t>
            </a:r>
            <a:r>
              <a:rPr lang="tr-TR" sz="1500" dirty="0">
                <a:solidFill>
                  <a:schemeClr val="dk1"/>
                </a:solidFill>
              </a:rPr>
              <a:t> olduğunu düşünmektedir. İstanbul veya ülke genelinde barınma krizi olduğunu düşünen üyelerin yarısı (8 üye), bu krizin aynı şekilde devam edeceği beklentisini taşımaktadır.</a:t>
            </a:r>
          </a:p>
          <a:p>
            <a:pPr marL="0" indent="0">
              <a:buNone/>
            </a:pPr>
            <a:r>
              <a:rPr lang="tr-TR" dirty="0"/>
              <a:t>Üyeler arasında </a:t>
            </a:r>
            <a:r>
              <a:rPr lang="tr-TR" b="1" dirty="0"/>
              <a:t>konut işçilik fiyatlarının </a:t>
            </a:r>
            <a:r>
              <a:rPr lang="tr-TR" dirty="0"/>
              <a:t>artacağı görüşü %71,4’e gerilemiştir. </a:t>
            </a:r>
            <a:r>
              <a:rPr lang="tr-TR" b="1" dirty="0"/>
              <a:t>Malzeme fiyatlarının </a:t>
            </a:r>
            <a:r>
              <a:rPr lang="tr-TR" dirty="0"/>
              <a:t>artacağı görüşü ise %61,9’e düşmüştür. </a:t>
            </a:r>
            <a:r>
              <a:rPr lang="tr-TR" dirty="0">
                <a:solidFill>
                  <a:schemeClr val="dk1"/>
                </a:solidFill>
              </a:rPr>
              <a:t>Artması beklenen maliyetlerle beraber üyelerin yarısından fazlası </a:t>
            </a:r>
            <a:r>
              <a:rPr lang="tr-TR" b="1" dirty="0">
                <a:solidFill>
                  <a:schemeClr val="dk1"/>
                </a:solidFill>
              </a:rPr>
              <a:t>konut fiyatlarının artacağını </a:t>
            </a:r>
            <a:r>
              <a:rPr lang="tr-TR" dirty="0">
                <a:solidFill>
                  <a:schemeClr val="dk1"/>
                </a:solidFill>
              </a:rPr>
              <a:t>(16 üye) öngörmektedir. </a:t>
            </a:r>
          </a:p>
          <a:p>
            <a:pPr marL="0" indent="0">
              <a:buNone/>
            </a:pPr>
            <a:r>
              <a:rPr lang="tr-TR" dirty="0"/>
              <a:t> </a:t>
            </a:r>
          </a:p>
          <a:p>
            <a:pPr marL="0" indent="0">
              <a:buNone/>
            </a:pPr>
            <a:endParaRPr lang="tr-TR" sz="1500" dirty="0">
              <a:solidFill>
                <a:schemeClr val="dk1"/>
              </a:solidFill>
              <a:latin typeface="+mj-lt"/>
            </a:endParaRPr>
          </a:p>
          <a:p>
            <a:pPr marL="0" indent="0">
              <a:buNone/>
            </a:pPr>
            <a:endParaRPr sz="1500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611" name="Google Shape;611;p55"/>
          <p:cNvSpPr txBox="1"/>
          <p:nvPr/>
        </p:nvSpPr>
        <p:spPr>
          <a:xfrm>
            <a:off x="2071674" y="5477933"/>
            <a:ext cx="6039255" cy="104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defTabSz="609570">
              <a:buSzPts val="1100"/>
              <a:defRPr/>
            </a:pPr>
            <a:r>
              <a:rPr lang="tr-TR" sz="4000" b="1" dirty="0">
                <a:solidFill>
                  <a:schemeClr val="dk1"/>
                </a:solidFill>
                <a:latin typeface="+mj-lt"/>
              </a:rPr>
              <a:t>%52</a:t>
            </a:r>
          </a:p>
          <a:p>
            <a:pPr defTabSz="609570">
              <a:buSzPts val="1100"/>
              <a:defRPr/>
            </a:pPr>
            <a:r>
              <a:rPr lang="tr-TR" sz="1400" dirty="0">
                <a:solidFill>
                  <a:schemeClr val="dk1"/>
                </a:solidFill>
                <a:latin typeface="+mj-lt"/>
              </a:rPr>
              <a:t>Üyeler içinde kredili konut satışlarının </a:t>
            </a:r>
            <a:r>
              <a:rPr lang="tr-TR" sz="1400" b="1" dirty="0">
                <a:solidFill>
                  <a:schemeClr val="dk1"/>
                </a:solidFill>
                <a:latin typeface="+mj-lt"/>
              </a:rPr>
              <a:t>aynı kalacağını</a:t>
            </a:r>
            <a:r>
              <a:rPr lang="tr-TR" sz="1400" dirty="0">
                <a:solidFill>
                  <a:schemeClr val="dk1"/>
                </a:solidFill>
                <a:latin typeface="+mj-lt"/>
              </a:rPr>
              <a:t> bekleyenlerin oranı</a:t>
            </a:r>
            <a:r>
              <a:rPr lang="en" sz="1400" dirty="0">
                <a:solidFill>
                  <a:schemeClr val="dk1"/>
                </a:solidFill>
                <a:latin typeface="+mj-lt"/>
              </a:rPr>
              <a:t>.</a:t>
            </a:r>
            <a:endParaRPr lang="tr-TR" sz="1400" dirty="0">
              <a:solidFill>
                <a:schemeClr val="dk1"/>
              </a:solidFill>
              <a:latin typeface="+mj-lt"/>
            </a:endParaRPr>
          </a:p>
        </p:txBody>
      </p:sp>
      <p:grpSp>
        <p:nvGrpSpPr>
          <p:cNvPr id="613" name="Google Shape;613;p55"/>
          <p:cNvGrpSpPr/>
          <p:nvPr/>
        </p:nvGrpSpPr>
        <p:grpSpPr>
          <a:xfrm>
            <a:off x="1072672" y="5793975"/>
            <a:ext cx="898705" cy="410400"/>
            <a:chOff x="3272277" y="2468249"/>
            <a:chExt cx="674029" cy="307800"/>
          </a:xfrm>
          <a:solidFill>
            <a:schemeClr val="accent2"/>
          </a:solidFill>
        </p:grpSpPr>
        <p:sp>
          <p:nvSpPr>
            <p:cNvPr id="614" name="Google Shape;614;p55"/>
            <p:cNvSpPr/>
            <p:nvPr/>
          </p:nvSpPr>
          <p:spPr>
            <a:xfrm rot="-8100000">
              <a:off x="3317354" y="2513326"/>
              <a:ext cx="217647" cy="217647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+mj-lt"/>
              </a:endParaRPr>
            </a:p>
          </p:txBody>
        </p:sp>
        <p:sp>
          <p:nvSpPr>
            <p:cNvPr id="615" name="Google Shape;615;p55"/>
            <p:cNvSpPr/>
            <p:nvPr/>
          </p:nvSpPr>
          <p:spPr>
            <a:xfrm rot="-8100000">
              <a:off x="3500468" y="2513326"/>
              <a:ext cx="217647" cy="217647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+mj-lt"/>
              </a:endParaRPr>
            </a:p>
          </p:txBody>
        </p:sp>
        <p:sp>
          <p:nvSpPr>
            <p:cNvPr id="616" name="Google Shape;616;p55"/>
            <p:cNvSpPr/>
            <p:nvPr/>
          </p:nvSpPr>
          <p:spPr>
            <a:xfrm rot="-8100000">
              <a:off x="3683583" y="2513326"/>
              <a:ext cx="217647" cy="217647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+mj-lt"/>
              </a:endParaRPr>
            </a:p>
          </p:txBody>
        </p:sp>
      </p:grpSp>
      <p:sp>
        <p:nvSpPr>
          <p:cNvPr id="617" name="Google Shape;617;p55"/>
          <p:cNvSpPr txBox="1">
            <a:spLocks noGrp="1"/>
          </p:cNvSpPr>
          <p:nvPr>
            <p:ph type="body" idx="4294967295"/>
          </p:nvPr>
        </p:nvSpPr>
        <p:spPr>
          <a:xfrm>
            <a:off x="4305333" y="690060"/>
            <a:ext cx="3665850" cy="4029118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 defTabSz="609570">
              <a:buNone/>
              <a:defRPr/>
            </a:pPr>
            <a:r>
              <a:rPr lang="tr-TR" sz="1500" dirty="0">
                <a:solidFill>
                  <a:schemeClr val="dk1"/>
                </a:solidFill>
                <a:latin typeface="+mj-lt"/>
              </a:rPr>
              <a:t>Üyelerin %33’ü geçen yarı yıldan farklı olarak </a:t>
            </a:r>
            <a:r>
              <a:rPr lang="tr-TR" sz="1500" b="1" dirty="0">
                <a:solidFill>
                  <a:schemeClr val="dk1"/>
                </a:solidFill>
                <a:latin typeface="+mj-lt"/>
              </a:rPr>
              <a:t>konut üretiminin 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artmasını beklerken, aynı kalacağı görüşünde olanların sayısı bu dönem artmıştır. (%48).</a:t>
            </a:r>
          </a:p>
          <a:p>
            <a:pPr marL="0" indent="0" defTabSz="609570">
              <a:buNone/>
              <a:defRPr/>
            </a:pPr>
            <a:endParaRPr lang="tr-TR" sz="1500" dirty="0">
              <a:solidFill>
                <a:schemeClr val="dk1"/>
              </a:solidFill>
              <a:latin typeface="+mj-lt"/>
            </a:endParaRPr>
          </a:p>
          <a:p>
            <a:pPr marL="0" indent="0" defTabSz="609570">
              <a:buNone/>
              <a:defRPr/>
            </a:pPr>
            <a:r>
              <a:rPr lang="tr-TR" sz="1500" b="1" dirty="0">
                <a:solidFill>
                  <a:schemeClr val="dk1"/>
                </a:solidFill>
                <a:latin typeface="+mj-lt"/>
              </a:rPr>
              <a:t>Üyeler kentsel dönüşüm alanındaki üretimin 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artacağı konusunda hemfikirdir</a:t>
            </a:r>
            <a:r>
              <a:rPr lang="tr-TR" sz="1500" b="1" dirty="0">
                <a:solidFill>
                  <a:schemeClr val="dk1"/>
                </a:solidFill>
                <a:latin typeface="+mj-lt"/>
              </a:rPr>
              <a:t>.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 Üyelerin yarısından fazlası (%67) bu alanda üretim artacak derken %29’u aynı kalacak demektedir. </a:t>
            </a:r>
          </a:p>
          <a:p>
            <a:pPr marL="0" indent="0" defTabSz="609570">
              <a:buNone/>
              <a:defRPr/>
            </a:pPr>
            <a:r>
              <a:rPr lang="tr-TR" sz="1500" dirty="0">
                <a:solidFill>
                  <a:schemeClr val="dk1"/>
                </a:solidFill>
                <a:latin typeface="+mj-lt"/>
              </a:rPr>
              <a:t>Üyelerin 4’te 3’ten fazlası (%81) önümüzdeki 6 ay içinde </a:t>
            </a:r>
            <a:r>
              <a:rPr lang="tr-TR" sz="1500" b="1" dirty="0">
                <a:solidFill>
                  <a:schemeClr val="dk1"/>
                </a:solidFill>
                <a:latin typeface="+mj-lt"/>
              </a:rPr>
              <a:t>satış ve inşasına başlayacağı yeni projesi 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olduğunu belirtmiştir.</a:t>
            </a:r>
            <a:endParaRPr lang="tr-TR" sz="1500" dirty="0">
              <a:solidFill>
                <a:schemeClr val="tx1"/>
              </a:solidFill>
              <a:latin typeface="+mj-lt"/>
            </a:endParaRPr>
          </a:p>
          <a:p>
            <a:pPr marL="0" indent="0" defTabSz="609570">
              <a:buNone/>
              <a:defRPr/>
            </a:pPr>
            <a:endParaRPr lang="tr-TR" sz="1500" dirty="0">
              <a:solidFill>
                <a:schemeClr val="dk1"/>
              </a:solidFill>
              <a:latin typeface="+mj-lt"/>
            </a:endParaRPr>
          </a:p>
        </p:txBody>
      </p:sp>
      <p:sp>
        <p:nvSpPr>
          <p:cNvPr id="618" name="Google Shape;618;p55"/>
          <p:cNvSpPr txBox="1">
            <a:spLocks noGrp="1"/>
          </p:cNvSpPr>
          <p:nvPr>
            <p:ph type="body" idx="4294967295"/>
          </p:nvPr>
        </p:nvSpPr>
        <p:spPr>
          <a:xfrm>
            <a:off x="8231246" y="690060"/>
            <a:ext cx="3695365" cy="5161710"/>
          </a:xfrm>
          <a:prstGeom prst="rect">
            <a:avLst/>
          </a:prstGeom>
          <a:noFill/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 defTabSz="609570">
              <a:buNone/>
              <a:defRPr/>
            </a:pPr>
            <a:r>
              <a:rPr lang="tr-TR" sz="1500" dirty="0">
                <a:solidFill>
                  <a:schemeClr val="dk1"/>
                </a:solidFill>
                <a:latin typeface="+mj-lt"/>
              </a:rPr>
              <a:t>Üyelerin Konut kredisi faiz oranlarının aynı kalacağı beklentisi bu dönem artmıştır. </a:t>
            </a:r>
            <a:r>
              <a:rPr lang="tr-TR" sz="1500" dirty="0">
                <a:solidFill>
                  <a:schemeClr val="tx1"/>
                </a:solidFill>
                <a:latin typeface="+mj-lt"/>
              </a:rPr>
              <a:t>Üyelerin neredeyse tamamı önümüzdeki 6 ay içinde faiz oranlarını azalacağı beklentisi hakimdir (%91). 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Kredi faizlerinin artmayacağı beklentisine paralel olarak </a:t>
            </a:r>
            <a:r>
              <a:rPr lang="tr-TR" sz="1500" b="1" dirty="0">
                <a:solidFill>
                  <a:schemeClr val="dk1"/>
                </a:solidFill>
                <a:latin typeface="+mj-lt"/>
              </a:rPr>
              <a:t>kredili konut satışlarının 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aynı kalacağı</a:t>
            </a:r>
            <a:r>
              <a:rPr lang="tr-TR" sz="1500" b="1" dirty="0">
                <a:solidFill>
                  <a:schemeClr val="dk1"/>
                </a:solidFill>
                <a:latin typeface="+mj-lt"/>
              </a:rPr>
              <a:t> </a:t>
            </a:r>
            <a:r>
              <a:rPr lang="tr-TR" sz="1500" dirty="0">
                <a:solidFill>
                  <a:schemeClr val="dk1"/>
                </a:solidFill>
                <a:latin typeface="+mj-lt"/>
              </a:rPr>
              <a:t>beklentisi hakimdir (%52).</a:t>
            </a:r>
          </a:p>
          <a:p>
            <a:pPr marL="0" indent="0" defTabSz="609570">
              <a:buNone/>
              <a:defRPr/>
            </a:pPr>
            <a:endParaRPr lang="tr-TR" sz="1500" dirty="0">
              <a:solidFill>
                <a:schemeClr val="dk1"/>
              </a:solidFill>
              <a:highlight>
                <a:srgbClr val="FFFFFF"/>
              </a:highlight>
              <a:latin typeface="+mj-lt"/>
            </a:endParaRPr>
          </a:p>
          <a:p>
            <a:pPr marL="0" indent="0" defTabSz="609570">
              <a:buNone/>
              <a:defRPr/>
            </a:pPr>
            <a:r>
              <a:rPr lang="tr-TR" sz="1500" dirty="0">
                <a:solidFill>
                  <a:schemeClr val="dk1"/>
                </a:solidFill>
                <a:highlight>
                  <a:srgbClr val="FFFFFF"/>
                </a:highlight>
                <a:latin typeface="+mj-lt"/>
              </a:rPr>
              <a:t>Üyelerin </a:t>
            </a:r>
            <a:r>
              <a:rPr lang="tr-TR" sz="1500" b="1" dirty="0">
                <a:solidFill>
                  <a:schemeClr val="dk1"/>
                </a:solidFill>
                <a:highlight>
                  <a:srgbClr val="FFFFFF"/>
                </a:highlight>
                <a:latin typeface="+mj-lt"/>
              </a:rPr>
              <a:t>kira fiyatlarının artacağı </a:t>
            </a:r>
            <a:r>
              <a:rPr lang="tr-TR" sz="1500" dirty="0">
                <a:solidFill>
                  <a:schemeClr val="dk1"/>
                </a:solidFill>
                <a:highlight>
                  <a:srgbClr val="FFFFFF"/>
                </a:highlight>
                <a:latin typeface="+mj-lt"/>
              </a:rPr>
              <a:t>beklentisi bu dönem azalmıştır. Gelecek 6 aylık dönemde ağırlıklı olarak konut kiralarının aynı kalacağı beklentisi hakimdir (%52).</a:t>
            </a:r>
          </a:p>
          <a:p>
            <a:pPr marL="0" indent="0" defTabSz="609570">
              <a:buNone/>
              <a:defRPr/>
            </a:pPr>
            <a:endParaRPr lang="tr-TR" sz="1500" dirty="0">
              <a:solidFill>
                <a:schemeClr val="dk1"/>
              </a:solidFill>
              <a:highlight>
                <a:srgbClr val="FFFFFF"/>
              </a:highlight>
              <a:latin typeface="+mj-lt"/>
            </a:endParaRPr>
          </a:p>
          <a:p>
            <a:pPr marL="0" indent="0" defTabSz="609570">
              <a:buNone/>
              <a:defRPr/>
            </a:pPr>
            <a:r>
              <a:rPr lang="tr-TR" sz="1500" dirty="0">
                <a:solidFill>
                  <a:schemeClr val="dk1"/>
                </a:solidFill>
              </a:rPr>
              <a:t>Üyelerinin neredeyse 4’te 3’ü (%71) </a:t>
            </a:r>
            <a:r>
              <a:rPr lang="tr-TR" sz="1500" b="1" dirty="0">
                <a:solidFill>
                  <a:schemeClr val="dk1"/>
                </a:solidFill>
              </a:rPr>
              <a:t>yabancıya 1. el konut satışlarının </a:t>
            </a:r>
            <a:r>
              <a:rPr lang="tr-TR" sz="1500" dirty="0">
                <a:solidFill>
                  <a:schemeClr val="dk1"/>
                </a:solidFill>
              </a:rPr>
              <a:t>gelecek 6 ay içinde aynı kalacağı görüşündeyken hiçbiri artış öngörmemektedir. Üyelerin %29’u ise yabancıya satışın azalacağını düşünmektedir. </a:t>
            </a:r>
            <a:endParaRPr lang="tr-TR" sz="1500" dirty="0">
              <a:solidFill>
                <a:schemeClr val="dk1"/>
              </a:solidFill>
              <a:highlight>
                <a:srgbClr val="FFFF00"/>
              </a:highlight>
              <a:latin typeface="+mj-lt"/>
            </a:endParaRPr>
          </a:p>
        </p:txBody>
      </p:sp>
      <p:sp>
        <p:nvSpPr>
          <p:cNvPr id="619" name="Google Shape;619;p55"/>
          <p:cNvSpPr txBox="1">
            <a:spLocks noGrp="1"/>
          </p:cNvSpPr>
          <p:nvPr>
            <p:ph type="sldNum" idx="12"/>
          </p:nvPr>
        </p:nvSpPr>
        <p:spPr>
          <a:xfrm>
            <a:off x="11195011" y="6333189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>
                <a:ea typeface="Montserrat Light"/>
                <a:cs typeface="Montserrat Light"/>
              </a:rPr>
              <a:pPr/>
              <a:t>5</a:t>
            </a:fld>
            <a:endParaRPr dirty="0">
              <a:ea typeface="Montserrat Light"/>
              <a:cs typeface="Montserrat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867" y="311039"/>
            <a:ext cx="11246400" cy="524800"/>
          </a:xfrm>
        </p:spPr>
        <p:txBody>
          <a:bodyPr/>
          <a:lstStyle/>
          <a:p>
            <a:r>
              <a:rPr lang="tr-TR" dirty="0">
                <a:latin typeface="+mj-lt"/>
              </a:rPr>
              <a:t>Yönetici Özeti</a:t>
            </a:r>
          </a:p>
        </p:txBody>
      </p:sp>
      <p:sp>
        <p:nvSpPr>
          <p:cNvPr id="3" name="Google Shape;611;p55">
            <a:extLst>
              <a:ext uri="{FF2B5EF4-FFF2-40B4-BE49-F238E27FC236}">
                <a16:creationId xmlns:a16="http://schemas.microsoft.com/office/drawing/2014/main" id="{91D89031-6090-3A54-0000-AAE7A9CE60AE}"/>
              </a:ext>
            </a:extLst>
          </p:cNvPr>
          <p:cNvSpPr txBox="1"/>
          <p:nvPr/>
        </p:nvSpPr>
        <p:spPr>
          <a:xfrm>
            <a:off x="1441785" y="4374415"/>
            <a:ext cx="4880207" cy="6369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33" rIns="0" bIns="60933" anchor="t" anchorCtr="0">
            <a:noAutofit/>
          </a:bodyPr>
          <a:lstStyle/>
          <a:p>
            <a:pPr defTabSz="609570">
              <a:buSzPts val="1100"/>
              <a:defRPr/>
            </a:pPr>
            <a:r>
              <a:rPr lang="tr-TR" sz="4000" b="1" dirty="0">
                <a:solidFill>
                  <a:schemeClr val="dk1"/>
                </a:solidFill>
                <a:latin typeface="+mj-lt"/>
              </a:rPr>
              <a:t>%90,5</a:t>
            </a:r>
          </a:p>
          <a:p>
            <a:pPr defTabSz="609570">
              <a:buSzPts val="1100"/>
              <a:defRPr/>
            </a:pPr>
            <a:r>
              <a:rPr lang="tr-TR" sz="1600" dirty="0">
                <a:solidFill>
                  <a:schemeClr val="dk1"/>
                </a:solidFill>
                <a:latin typeface="+mj-lt"/>
              </a:rPr>
              <a:t>Üyeler içinde konut kredisi faizlerinin </a:t>
            </a:r>
            <a:r>
              <a:rPr lang="tr-TR" sz="1600" b="1" dirty="0">
                <a:solidFill>
                  <a:schemeClr val="dk1"/>
                </a:solidFill>
                <a:latin typeface="+mj-lt"/>
              </a:rPr>
              <a:t>azalacağını </a:t>
            </a:r>
            <a:r>
              <a:rPr lang="tr-TR" sz="1600" dirty="0">
                <a:solidFill>
                  <a:schemeClr val="dk1"/>
                </a:solidFill>
                <a:latin typeface="+mj-lt"/>
              </a:rPr>
              <a:t>bekleyenlerin oranı</a:t>
            </a:r>
            <a:r>
              <a:rPr lang="en" sz="1600" dirty="0">
                <a:solidFill>
                  <a:schemeClr val="dk1"/>
                </a:solidFill>
                <a:latin typeface="+mj-lt"/>
              </a:rPr>
              <a:t>.</a:t>
            </a:r>
            <a:endParaRPr lang="tr-TR" sz="1600" dirty="0">
              <a:solidFill>
                <a:schemeClr val="dk1"/>
              </a:solidFill>
              <a:latin typeface="+mj-lt"/>
            </a:endParaRPr>
          </a:p>
        </p:txBody>
      </p:sp>
      <p:grpSp>
        <p:nvGrpSpPr>
          <p:cNvPr id="4" name="Google Shape;613;p55">
            <a:extLst>
              <a:ext uri="{FF2B5EF4-FFF2-40B4-BE49-F238E27FC236}">
                <a16:creationId xmlns:a16="http://schemas.microsoft.com/office/drawing/2014/main" id="{D9110736-0398-3D3B-F94A-30EC7AF3D68B}"/>
              </a:ext>
            </a:extLst>
          </p:cNvPr>
          <p:cNvGrpSpPr/>
          <p:nvPr/>
        </p:nvGrpSpPr>
        <p:grpSpPr>
          <a:xfrm>
            <a:off x="309828" y="4600943"/>
            <a:ext cx="898705" cy="410400"/>
            <a:chOff x="3272277" y="2468249"/>
            <a:chExt cx="674029" cy="307800"/>
          </a:xfrm>
          <a:solidFill>
            <a:schemeClr val="bg2"/>
          </a:solidFill>
        </p:grpSpPr>
        <p:sp>
          <p:nvSpPr>
            <p:cNvPr id="5" name="Google Shape;614;p55">
              <a:extLst>
                <a:ext uri="{FF2B5EF4-FFF2-40B4-BE49-F238E27FC236}">
                  <a16:creationId xmlns:a16="http://schemas.microsoft.com/office/drawing/2014/main" id="{03DD6EC5-4E78-35F8-9B2A-D16A77B29550}"/>
                </a:ext>
              </a:extLst>
            </p:cNvPr>
            <p:cNvSpPr/>
            <p:nvPr/>
          </p:nvSpPr>
          <p:spPr>
            <a:xfrm rot="-8100000">
              <a:off x="3317354" y="2513326"/>
              <a:ext cx="217647" cy="217647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+mj-lt"/>
              </a:endParaRPr>
            </a:p>
          </p:txBody>
        </p:sp>
        <p:sp>
          <p:nvSpPr>
            <p:cNvPr id="6" name="Google Shape;615;p55">
              <a:extLst>
                <a:ext uri="{FF2B5EF4-FFF2-40B4-BE49-F238E27FC236}">
                  <a16:creationId xmlns:a16="http://schemas.microsoft.com/office/drawing/2014/main" id="{4687826A-843D-10D1-37B2-CBE0BEC756E7}"/>
                </a:ext>
              </a:extLst>
            </p:cNvPr>
            <p:cNvSpPr/>
            <p:nvPr/>
          </p:nvSpPr>
          <p:spPr>
            <a:xfrm rot="-8100000">
              <a:off x="3500468" y="2513326"/>
              <a:ext cx="217647" cy="217647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+mj-lt"/>
              </a:endParaRPr>
            </a:p>
          </p:txBody>
        </p:sp>
        <p:sp>
          <p:nvSpPr>
            <p:cNvPr id="7" name="Google Shape;616;p55">
              <a:extLst>
                <a:ext uri="{FF2B5EF4-FFF2-40B4-BE49-F238E27FC236}">
                  <a16:creationId xmlns:a16="http://schemas.microsoft.com/office/drawing/2014/main" id="{305A5C34-3DCB-CBD6-F2FD-54C417B6E7DD}"/>
                </a:ext>
              </a:extLst>
            </p:cNvPr>
            <p:cNvSpPr/>
            <p:nvPr/>
          </p:nvSpPr>
          <p:spPr>
            <a:xfrm rot="-8100000">
              <a:off x="3683583" y="2513326"/>
              <a:ext cx="217647" cy="217647"/>
            </a:xfrm>
            <a:prstGeom prst="rtTriangle">
              <a:avLst/>
            </a:prstGeom>
            <a:grp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1642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1. El konut satış adetleri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650374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KONUTDER üyelerinin </a:t>
            </a:r>
            <a:r>
              <a:rPr lang="tr-TR" sz="1400" dirty="0">
                <a:solidFill>
                  <a:schemeClr val="dk1"/>
                </a:solidFill>
              </a:rPr>
              <a:t>neredeyse 4’te 3’ü 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önümüzdeki 6 ay içinde 1. el satış adetlerinde artış yaşanacağı görüşündedir. </a:t>
            </a:r>
          </a:p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Geçen dönemde konut satış adetlerinin «aynı kalacağını» belirtenlerin sayısında düşüş gözlenmiştir.</a:t>
            </a:r>
          </a:p>
          <a:p>
            <a:pPr marL="0" indent="0"/>
            <a:endParaRPr lang="tr-TR" sz="1400" dirty="0">
              <a:solidFill>
                <a:schemeClr val="tx1"/>
              </a:solidFill>
              <a:latin typeface="+mj-lt"/>
            </a:endParaRPr>
          </a:p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 </a:t>
            </a:r>
            <a:endParaRPr lang="en-US" sz="1400" dirty="0">
              <a:solidFill>
                <a:schemeClr val="tx1"/>
              </a:solidFill>
              <a:latin typeface="+mj-lt"/>
            </a:endParaRPr>
          </a:p>
          <a:p>
            <a:pPr marL="0" indent="0"/>
            <a:endParaRPr lang="tr-TR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 Önümüzdeki 6 ay içinde 1. el konut satış adetleri beklentiniz ne yöndedir?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7685F47-A6E2-0722-98E6-1A9319AE8B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4459318"/>
              </p:ext>
            </p:extLst>
          </p:nvPr>
        </p:nvGraphicFramePr>
        <p:xfrm>
          <a:off x="3502025" y="3620752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16393FF-F76B-897D-3296-6E638706BF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747633"/>
              </p:ext>
            </p:extLst>
          </p:nvPr>
        </p:nvGraphicFramePr>
        <p:xfrm>
          <a:off x="2002838" y="1884678"/>
          <a:ext cx="6879112" cy="1544322"/>
        </p:xfrm>
        <a:graphic>
          <a:graphicData uri="http://schemas.openxmlformats.org/drawingml/2006/table">
            <a:tbl>
              <a:tblPr/>
              <a:tblGrid>
                <a:gridCol w="1895000">
                  <a:extLst>
                    <a:ext uri="{9D8B030D-6E8A-4147-A177-3AD203B41FA5}">
                      <a16:colId xmlns:a16="http://schemas.microsoft.com/office/drawing/2014/main" val="3080509535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3970776058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373449151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192359410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1190623513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1207980313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4318707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3843620445"/>
                    </a:ext>
                  </a:extLst>
                </a:gridCol>
                <a:gridCol w="623014">
                  <a:extLst>
                    <a:ext uri="{9D8B030D-6E8A-4147-A177-3AD203B41FA5}">
                      <a16:colId xmlns:a16="http://schemas.microsoft.com/office/drawing/2014/main" val="3515086057"/>
                    </a:ext>
                  </a:extLst>
                </a:gridCol>
              </a:tblGrid>
              <a:tr h="26344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3399944"/>
                  </a:ext>
                </a:extLst>
              </a:tr>
              <a:tr h="254359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395725"/>
                  </a:ext>
                </a:extLst>
              </a:tr>
              <a:tr h="25435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63,6%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71,4%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5117022"/>
                  </a:ext>
                </a:extLst>
              </a:tr>
              <a:tr h="25435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43,2%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0699624"/>
                  </a:ext>
                </a:extLst>
              </a:tr>
              <a:tr h="25435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47,8%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36,4%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-7,8%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4281872"/>
                  </a:ext>
                </a:extLst>
              </a:tr>
              <a:tr h="263443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083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199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1. El yabancıya satış adetleri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</a:rPr>
              <a:t>KONUTDER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 üyelerinin yarısından fazlası 1. el yabancıya satış adetlerinin aynı kalacağını düşünmektedir. </a:t>
            </a:r>
          </a:p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Bu dönem satışların «artacağını» düşünen üye bulunmamaktadır.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içinde konut sektöründe 1. el yabancıya satış adedine ilişkin beklentiniz ne yöndedir?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59E20D6-5D30-B342-6F55-8769AD2397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351994"/>
              </p:ext>
            </p:extLst>
          </p:nvPr>
        </p:nvGraphicFramePr>
        <p:xfrm>
          <a:off x="3010412" y="3735853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1F18E54-4F32-4631-A608-8AA0E511F8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01205"/>
              </p:ext>
            </p:extLst>
          </p:nvPr>
        </p:nvGraphicFramePr>
        <p:xfrm>
          <a:off x="1923325" y="1696003"/>
          <a:ext cx="6862275" cy="1617897"/>
        </p:xfrm>
        <a:graphic>
          <a:graphicData uri="http://schemas.openxmlformats.org/drawingml/2006/table">
            <a:tbl>
              <a:tblPr/>
              <a:tblGrid>
                <a:gridCol w="1890363">
                  <a:extLst>
                    <a:ext uri="{9D8B030D-6E8A-4147-A177-3AD203B41FA5}">
                      <a16:colId xmlns:a16="http://schemas.microsoft.com/office/drawing/2014/main" val="340318817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4172238744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342755698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83319825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3538877888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3255060980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2819147444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995307182"/>
                    </a:ext>
                  </a:extLst>
                </a:gridCol>
                <a:gridCol w="621489">
                  <a:extLst>
                    <a:ext uri="{9D8B030D-6E8A-4147-A177-3AD203B41FA5}">
                      <a16:colId xmlns:a16="http://schemas.microsoft.com/office/drawing/2014/main" val="2982019557"/>
                    </a:ext>
                  </a:extLst>
                </a:gridCol>
              </a:tblGrid>
              <a:tr h="26805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4731477"/>
                  </a:ext>
                </a:extLst>
              </a:tr>
              <a:tr h="268054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3654680"/>
                  </a:ext>
                </a:extLst>
              </a:tr>
              <a:tr h="26805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-13,6%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0007003"/>
                  </a:ext>
                </a:extLst>
              </a:tr>
              <a:tr h="26805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52,2%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28,6%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0084372"/>
                  </a:ext>
                </a:extLst>
              </a:tr>
              <a:tr h="268054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43,2%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61,4%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71,4%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10,6%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56338"/>
                  </a:ext>
                </a:extLst>
              </a:tr>
              <a:tr h="277627"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01959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44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Konut fiyatları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</a:rPr>
              <a:t>KONUTDER üyeleri arasında konut fiyatlarının artacağına yönelik beklentiler 2025’in ilk yarısı için de artış eğilimini sürdürmektedir. </a:t>
            </a:r>
          </a:p>
          <a:p>
            <a:pPr marL="0" indent="0"/>
            <a:r>
              <a:rPr lang="tr-TR" sz="1400" dirty="0">
                <a:solidFill>
                  <a:schemeClr val="tx1"/>
                </a:solidFill>
                <a:latin typeface="+mj-lt"/>
              </a:rPr>
              <a:t>Bu dönem üyeler konut fiyatlarının «azalacağını» ön görmemektedir.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içinde konut fiyatları konusunda beklentiniz ne yöndedir?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40B5D08-DD03-9EAF-970E-683128D194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0639676"/>
              </p:ext>
            </p:extLst>
          </p:nvPr>
        </p:nvGraphicFramePr>
        <p:xfrm>
          <a:off x="3010412" y="3735853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B9D8984-9A67-3534-E4B5-E19D1D971C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1123262"/>
              </p:ext>
            </p:extLst>
          </p:nvPr>
        </p:nvGraphicFramePr>
        <p:xfrm>
          <a:off x="1893507" y="1822036"/>
          <a:ext cx="6980089" cy="1606962"/>
        </p:xfrm>
        <a:graphic>
          <a:graphicData uri="http://schemas.openxmlformats.org/drawingml/2006/table">
            <a:tbl>
              <a:tblPr/>
              <a:tblGrid>
                <a:gridCol w="1922817">
                  <a:extLst>
                    <a:ext uri="{9D8B030D-6E8A-4147-A177-3AD203B41FA5}">
                      <a16:colId xmlns:a16="http://schemas.microsoft.com/office/drawing/2014/main" val="1933100671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1676833496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1442013421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1358503160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3578841514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128265699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4270786325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3346831303"/>
                    </a:ext>
                  </a:extLst>
                </a:gridCol>
                <a:gridCol w="632159">
                  <a:extLst>
                    <a:ext uri="{9D8B030D-6E8A-4147-A177-3AD203B41FA5}">
                      <a16:colId xmlns:a16="http://schemas.microsoft.com/office/drawing/2014/main" val="3809084298"/>
                    </a:ext>
                  </a:extLst>
                </a:gridCol>
              </a:tblGrid>
              <a:tr h="27412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2327614"/>
                  </a:ext>
                </a:extLst>
              </a:tr>
              <a:tr h="264676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952200"/>
                  </a:ext>
                </a:extLst>
              </a:tr>
              <a:tr h="264676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72,7%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76,2%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3,5%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5447983"/>
                  </a:ext>
                </a:extLst>
              </a:tr>
              <a:tr h="264676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Azalacak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-2,3%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3347836"/>
                  </a:ext>
                </a:extLst>
              </a:tr>
              <a:tr h="264676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38,7%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25,0%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23,8%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ctr" latinLnBrk="0" hangingPunct="1"/>
                      <a:r>
                        <a:rPr lang="tr-TR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-1,2%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0299001"/>
                  </a:ext>
                </a:extLst>
              </a:tr>
              <a:tr h="274129">
                <a:tc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780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8296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3" name="Google Shape;1323;p97"/>
          <p:cNvSpPr txBox="1">
            <a:spLocks noGrp="1"/>
          </p:cNvSpPr>
          <p:nvPr>
            <p:ph type="title"/>
          </p:nvPr>
        </p:nvSpPr>
        <p:spPr>
          <a:xfrm>
            <a:off x="472867" y="390167"/>
            <a:ext cx="11246400" cy="524800"/>
          </a:xfr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r>
              <a:rPr lang="tr-TR" dirty="0"/>
              <a:t>Konut maliyetleri beklentileri</a:t>
            </a:r>
            <a:br>
              <a:rPr lang="en-US" dirty="0"/>
            </a:br>
            <a:endParaRPr lang="en-PH" sz="2133" dirty="0">
              <a:solidFill>
                <a:schemeClr val="accent1"/>
              </a:solidFill>
            </a:endParaRPr>
          </a:p>
        </p:txBody>
      </p:sp>
      <p:sp>
        <p:nvSpPr>
          <p:cNvPr id="8" name="Google Shape;1106;p91"/>
          <p:cNvSpPr txBox="1">
            <a:spLocks noGrp="1"/>
          </p:cNvSpPr>
          <p:nvPr>
            <p:ph type="subTitle" idx="2"/>
          </p:nvPr>
        </p:nvSpPr>
        <p:spPr>
          <a:xfrm>
            <a:off x="472800" y="809374"/>
            <a:ext cx="11246400" cy="762167"/>
          </a:xfrm>
          <a:prstGeom prst="rect">
            <a:avLst/>
          </a:prstGeom>
        </p:spPr>
        <p:txBody>
          <a:bodyPr spcFirstLastPara="1" vert="horz" wrap="square" lIns="0" tIns="121900" rIns="0" bIns="121900" rtlCol="0" anchor="t" anchorCtr="0">
            <a:noAutofit/>
          </a:bodyPr>
          <a:lstStyle/>
          <a:p>
            <a:pPr marL="0" indent="0"/>
            <a:r>
              <a:rPr lang="tr-TR" sz="1400" dirty="0">
                <a:solidFill>
                  <a:schemeClr val="tx1"/>
                </a:solidFill>
              </a:rPr>
              <a:t>KONUTDER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 üyelerinin </a:t>
            </a:r>
            <a:r>
              <a:rPr lang="tr-TR" sz="1400" dirty="0">
                <a:solidFill>
                  <a:schemeClr val="tx1"/>
                </a:solidFill>
              </a:rPr>
              <a:t>%66,7’si </a:t>
            </a:r>
            <a:r>
              <a:rPr lang="tr-TR" sz="1400" dirty="0">
                <a:solidFill>
                  <a:schemeClr val="tx1"/>
                </a:solidFill>
                <a:latin typeface="+mj-lt"/>
              </a:rPr>
              <a:t>gelecek 6 ayda maliyetlerin artacağı görüşündeyken, maliyetlerin aynı kalacağını düşünenlerin oranında ise önceki döneme göre %17,4’lük bir artış yaşanmıştır.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928A91-0412-2F77-5827-0EF795C0B630}"/>
              </a:ext>
            </a:extLst>
          </p:cNvPr>
          <p:cNvSpPr txBox="1"/>
          <p:nvPr/>
        </p:nvSpPr>
        <p:spPr>
          <a:xfrm>
            <a:off x="276224" y="6134785"/>
            <a:ext cx="9115425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700" i="1" dirty="0"/>
              <a:t>Soru:Önümüzdeki 6 ay içinde toplam konut maliyetleri beklentiniz ne yöndedir?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FE6508E-4C57-E837-F7D7-DBF8934AF2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3152665"/>
              </p:ext>
            </p:extLst>
          </p:nvPr>
        </p:nvGraphicFramePr>
        <p:xfrm>
          <a:off x="3010412" y="3735853"/>
          <a:ext cx="5187950" cy="23989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B52A195-421B-30D9-5867-5F9C1AEFE9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7815"/>
              </p:ext>
            </p:extLst>
          </p:nvPr>
        </p:nvGraphicFramePr>
        <p:xfrm>
          <a:off x="1441449" y="1853562"/>
          <a:ext cx="7059887" cy="1571013"/>
        </p:xfrm>
        <a:graphic>
          <a:graphicData uri="http://schemas.openxmlformats.org/drawingml/2006/table">
            <a:tbl>
              <a:tblPr/>
              <a:tblGrid>
                <a:gridCol w="1944799">
                  <a:extLst>
                    <a:ext uri="{9D8B030D-6E8A-4147-A177-3AD203B41FA5}">
                      <a16:colId xmlns:a16="http://schemas.microsoft.com/office/drawing/2014/main" val="3398576450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131335016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1438651281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1006884156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2988777305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1540708401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110464708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2864991106"/>
                    </a:ext>
                  </a:extLst>
                </a:gridCol>
                <a:gridCol w="639386">
                  <a:extLst>
                    <a:ext uri="{9D8B030D-6E8A-4147-A177-3AD203B41FA5}">
                      <a16:colId xmlns:a16="http://schemas.microsoft.com/office/drawing/2014/main" val="2783117544"/>
                    </a:ext>
                  </a:extLst>
                </a:gridCol>
              </a:tblGrid>
              <a:tr h="312853">
                <a:tc rowSpan="2">
                  <a:txBody>
                    <a:bodyPr/>
                    <a:lstStyle/>
                    <a:p>
                      <a:pPr algn="l" fontAlgn="ctr"/>
                      <a:r>
                        <a:rPr lang="tr-TR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C00000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2024 H2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2025 H1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DEĞİŞİM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198650"/>
                  </a:ext>
                </a:extLst>
              </a:tr>
              <a:tr h="308428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Sayı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Arial" panose="020B060402020202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310804"/>
                  </a:ext>
                </a:extLst>
              </a:tr>
              <a:tr h="31285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Artacak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88,7%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84,1%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66,7%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-4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</a:rPr>
                        <a:t>-17,4%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9378383"/>
                  </a:ext>
                </a:extLst>
              </a:tr>
              <a:tr h="312853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Aynı kalacak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11,4%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15,9%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33,3%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100" b="1" i="0" u="none" strike="noStrike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</a:rPr>
                        <a:t>17,4%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502977"/>
                  </a:ext>
                </a:extLst>
              </a:tr>
              <a:tr h="324026">
                <a:tc>
                  <a:txBody>
                    <a:bodyPr/>
                    <a:lstStyle/>
                    <a:p>
                      <a:pPr algn="l" fontAlgn="b"/>
                      <a:r>
                        <a:rPr lang="tr-TR" sz="11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TOPLAM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377" rtl="0" eaLnBrk="1" fontAlgn="b" latinLnBrk="0" hangingPunct="1"/>
                      <a:r>
                        <a:rPr lang="tr-TR" sz="1100" b="1" i="0" u="none" strike="noStrike" kern="1200" dirty="0">
                          <a:solidFill>
                            <a:srgbClr val="363636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-1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tr-TR" sz="1100" b="1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305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2633146"/>
      </p:ext>
    </p:extLst>
  </p:cSld>
  <p:clrMapOvr>
    <a:masterClrMapping/>
  </p:clrMapOvr>
</p:sld>
</file>

<file path=ppt/theme/theme1.xml><?xml version="1.0" encoding="utf-8"?>
<a:theme xmlns:a="http://schemas.openxmlformats.org/drawingml/2006/main" name="NIQ All Theme Colors">
  <a:themeElements>
    <a:clrScheme name="Custom 2">
      <a:dk1>
        <a:srgbClr val="555555"/>
      </a:dk1>
      <a:lt1>
        <a:srgbClr val="FFFFFF"/>
      </a:lt1>
      <a:dk2>
        <a:srgbClr val="060A45"/>
      </a:dk2>
      <a:lt2>
        <a:srgbClr val="2C6DF6"/>
      </a:lt2>
      <a:accent1>
        <a:srgbClr val="30D1FF"/>
      </a:accent1>
      <a:accent2>
        <a:srgbClr val="EF5F17"/>
      </a:accent2>
      <a:accent3>
        <a:srgbClr val="A3A9F5"/>
      </a:accent3>
      <a:accent4>
        <a:srgbClr val="787CA9"/>
      </a:accent4>
      <a:accent5>
        <a:srgbClr val="59AD00"/>
      </a:accent5>
      <a:accent6>
        <a:srgbClr val="EF5890"/>
      </a:accent6>
      <a:hlink>
        <a:srgbClr val="2C6DF6"/>
      </a:hlink>
      <a:folHlink>
        <a:srgbClr val="30D1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45720" rIns="45720" rtlCol="0" anchor="ctr"/>
      <a:lstStyle>
        <a:defPPr algn="ctr">
          <a:spcAft>
            <a:spcPts val="600"/>
          </a:spcAft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noAutofit/>
      </a:bodyPr>
      <a:lstStyle>
        <a:defPPr algn="l">
          <a:spcAft>
            <a:spcPts val="600"/>
          </a:spcAft>
          <a:defRPr sz="1600" dirty="0"/>
        </a:defPPr>
      </a:lstStyle>
    </a:txDef>
  </a:objectDefaults>
  <a:extraClrSchemeLst/>
  <a:custClrLst>
    <a:custClr name="Cat 01">
      <a:srgbClr val="675895"/>
    </a:custClr>
    <a:custClr name="Cat 02">
      <a:srgbClr val="4697E2"/>
    </a:custClr>
    <a:custClr name="Cat 03">
      <a:srgbClr val="CB4B7A"/>
    </a:custClr>
    <a:custClr name="Cat 04">
      <a:srgbClr val="FFB500"/>
    </a:custClr>
    <a:custClr name="Cat 05">
      <a:srgbClr val="204188"/>
    </a:custClr>
    <a:custClr name="Cat 06">
      <a:srgbClr val="F06E2D"/>
    </a:custClr>
    <a:custClr name="Cat 07">
      <a:srgbClr val="03A577"/>
    </a:custClr>
    <a:custClr name="Cat 08">
      <a:srgbClr val="3265D2"/>
    </a:custClr>
    <a:custClr name="Cat 09">
      <a:srgbClr val="CA5113"/>
    </a:custClr>
    <a:custClr name="Cat 10">
      <a:srgbClr val="0C644A"/>
    </a:custClr>
    <a:custClr name="Cat 11">
      <a:srgbClr val="A082F3"/>
    </a:custClr>
    <a:custClr name="Cat 12">
      <a:srgbClr val="B37F01"/>
    </a:custClr>
    <a:custClr name="Cat 13">
      <a:srgbClr val="83304E"/>
    </a:custClr>
    <a:custClr name="Cat 14">
      <a:srgbClr val="23A9B2"/>
    </a:custClr>
    <a:custClr name="Cat 15">
      <a:srgbClr val="2B2F61"/>
    </a:custClr>
    <a:custClr name="Cat 16">
      <a:srgbClr val="4D9300"/>
    </a:custClr>
  </a:custClrLst>
  <a:extLst>
    <a:ext uri="{05A4C25C-085E-4340-85A3-A5531E510DB2}">
      <thm15:themeFamily xmlns:thm15="http://schemas.microsoft.com/office/thememl/2012/main" name="NIQ All Theme Colors" id="{B856E7C0-BDD2-42AD-A5B3-75E97D859AD8}" vid="{B7554A2C-97B1-45AA-BD5A-7BC64D68FE3D}"/>
    </a:ext>
  </a:extLst>
</a:theme>
</file>

<file path=ppt/theme/theme2.xml><?xml version="1.0" encoding="utf-8"?>
<a:theme xmlns:a="http://schemas.openxmlformats.org/drawingml/2006/main" name="Dividers">
  <a:themeElements>
    <a:clrScheme name="Custom 2">
      <a:dk1>
        <a:srgbClr val="555555"/>
      </a:dk1>
      <a:lt1>
        <a:srgbClr val="FFFFFF"/>
      </a:lt1>
      <a:dk2>
        <a:srgbClr val="060A45"/>
      </a:dk2>
      <a:lt2>
        <a:srgbClr val="2C6DF6"/>
      </a:lt2>
      <a:accent1>
        <a:srgbClr val="30D1FF"/>
      </a:accent1>
      <a:accent2>
        <a:srgbClr val="EF5F17"/>
      </a:accent2>
      <a:accent3>
        <a:srgbClr val="A3A9F5"/>
      </a:accent3>
      <a:accent4>
        <a:srgbClr val="787CA9"/>
      </a:accent4>
      <a:accent5>
        <a:srgbClr val="59AD00"/>
      </a:accent5>
      <a:accent6>
        <a:srgbClr val="EF5890"/>
      </a:accent6>
      <a:hlink>
        <a:srgbClr val="2C6DF6"/>
      </a:hlink>
      <a:folHlink>
        <a:srgbClr val="30D1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45720" rIns="45720" rtlCol="0" anchor="ctr"/>
      <a:lstStyle>
        <a:defPPr algn="ctr">
          <a:spcAft>
            <a:spcPts val="600"/>
          </a:spcAft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noAutofit/>
      </a:bodyPr>
      <a:lstStyle>
        <a:defPPr algn="l">
          <a:spcAft>
            <a:spcPts val="600"/>
          </a:spcAft>
          <a:defRPr sz="1600" dirty="0"/>
        </a:defPPr>
      </a:lstStyle>
    </a:txDef>
  </a:objectDefaults>
  <a:extraClrSchemeLst/>
  <a:custClrLst>
    <a:custClr name="Cat 01">
      <a:srgbClr val="675895"/>
    </a:custClr>
    <a:custClr name="Cat 02">
      <a:srgbClr val="4697E2"/>
    </a:custClr>
    <a:custClr name="Cat 03">
      <a:srgbClr val="CB4B7A"/>
    </a:custClr>
    <a:custClr name="Cat 04">
      <a:srgbClr val="FFB500"/>
    </a:custClr>
    <a:custClr name="Cat 05">
      <a:srgbClr val="204188"/>
    </a:custClr>
    <a:custClr name="Cat 06">
      <a:srgbClr val="F06E2D"/>
    </a:custClr>
    <a:custClr name="Cat 07">
      <a:srgbClr val="03A577"/>
    </a:custClr>
    <a:custClr name="Cat 08">
      <a:srgbClr val="3265D2"/>
    </a:custClr>
    <a:custClr name="Cat 09">
      <a:srgbClr val="CA5113"/>
    </a:custClr>
    <a:custClr name="Cat 10">
      <a:srgbClr val="0C644A"/>
    </a:custClr>
    <a:custClr name="Cat 11">
      <a:srgbClr val="A082F3"/>
    </a:custClr>
    <a:custClr name="Cat 12">
      <a:srgbClr val="B37F01"/>
    </a:custClr>
    <a:custClr name="Cat 13">
      <a:srgbClr val="83304E"/>
    </a:custClr>
    <a:custClr name="Cat 14">
      <a:srgbClr val="23A9B2"/>
    </a:custClr>
    <a:custClr name="Cat 15">
      <a:srgbClr val="2B2F61"/>
    </a:custClr>
    <a:custClr name="Cat 16">
      <a:srgbClr val="4D9300"/>
    </a:custClr>
  </a:custClrLst>
</a:theme>
</file>

<file path=ppt/theme/theme3.xml><?xml version="1.0" encoding="utf-8"?>
<a:theme xmlns:a="http://schemas.openxmlformats.org/drawingml/2006/main" name="Cobranded">
  <a:themeElements>
    <a:clrScheme name="Custom 2">
      <a:dk1>
        <a:srgbClr val="555555"/>
      </a:dk1>
      <a:lt1>
        <a:srgbClr val="FFFFFF"/>
      </a:lt1>
      <a:dk2>
        <a:srgbClr val="060A45"/>
      </a:dk2>
      <a:lt2>
        <a:srgbClr val="2C6DF6"/>
      </a:lt2>
      <a:accent1>
        <a:srgbClr val="30D1FF"/>
      </a:accent1>
      <a:accent2>
        <a:srgbClr val="EF5F17"/>
      </a:accent2>
      <a:accent3>
        <a:srgbClr val="A3A9F5"/>
      </a:accent3>
      <a:accent4>
        <a:srgbClr val="787CA9"/>
      </a:accent4>
      <a:accent5>
        <a:srgbClr val="59AD00"/>
      </a:accent5>
      <a:accent6>
        <a:srgbClr val="EF5890"/>
      </a:accent6>
      <a:hlink>
        <a:srgbClr val="2C6DF6"/>
      </a:hlink>
      <a:folHlink>
        <a:srgbClr val="30D1F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45720" rIns="45720" rtlCol="0" anchor="ctr"/>
      <a:lstStyle>
        <a:defPPr algn="ctr">
          <a:spcAft>
            <a:spcPts val="600"/>
          </a:spcAft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noAutofit/>
      </a:bodyPr>
      <a:lstStyle>
        <a:defPPr algn="l">
          <a:spcAft>
            <a:spcPts val="600"/>
          </a:spcAft>
          <a:defRPr sz="1600" dirty="0"/>
        </a:defPPr>
      </a:lstStyle>
    </a:txDef>
  </a:objectDefaults>
  <a:extraClrSchemeLst/>
  <a:custClrLst>
    <a:custClr name="Cat 01">
      <a:srgbClr val="675895"/>
    </a:custClr>
    <a:custClr name="Cat 02">
      <a:srgbClr val="4697E2"/>
    </a:custClr>
    <a:custClr name="Cat 03">
      <a:srgbClr val="CB4B7A"/>
    </a:custClr>
    <a:custClr name="Cat 04">
      <a:srgbClr val="FFB500"/>
    </a:custClr>
    <a:custClr name="Cat 05">
      <a:srgbClr val="204188"/>
    </a:custClr>
    <a:custClr name="Cat 06">
      <a:srgbClr val="F06E2D"/>
    </a:custClr>
    <a:custClr name="Cat 07">
      <a:srgbClr val="03A577"/>
    </a:custClr>
    <a:custClr name="Cat 08">
      <a:srgbClr val="3265D2"/>
    </a:custClr>
    <a:custClr name="Cat 09">
      <a:srgbClr val="CA5113"/>
    </a:custClr>
    <a:custClr name="Cat 10">
      <a:srgbClr val="0C644A"/>
    </a:custClr>
    <a:custClr name="Cat 11">
      <a:srgbClr val="A082F3"/>
    </a:custClr>
    <a:custClr name="Cat 12">
      <a:srgbClr val="B37F01"/>
    </a:custClr>
    <a:custClr name="Cat 13">
      <a:srgbClr val="83304E"/>
    </a:custClr>
    <a:custClr name="Cat 14">
      <a:srgbClr val="23A9B2"/>
    </a:custClr>
    <a:custClr name="Cat 15">
      <a:srgbClr val="2B2F61"/>
    </a:custClr>
    <a:custClr name="Cat 16">
      <a:srgbClr val="4D9300"/>
    </a:custClr>
  </a:custClr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4381</TotalTime>
  <Words>2010</Words>
  <Application>Microsoft Office PowerPoint</Application>
  <PresentationFormat>Geniş ekran</PresentationFormat>
  <Paragraphs>729</Paragraphs>
  <Slides>17</Slides>
  <Notes>17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7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17</vt:i4>
      </vt:variant>
    </vt:vector>
  </HeadingPairs>
  <TitlesOfParts>
    <vt:vector size="27" baseType="lpstr">
      <vt:lpstr>Arial</vt:lpstr>
      <vt:lpstr>Avenir Next LT Pro</vt:lpstr>
      <vt:lpstr>AvenirNext LT Pro Bold</vt:lpstr>
      <vt:lpstr>Calibri</vt:lpstr>
      <vt:lpstr>Montserrat</vt:lpstr>
      <vt:lpstr>Montserrat Light</vt:lpstr>
      <vt:lpstr>System Font Regular</vt:lpstr>
      <vt:lpstr>NIQ All Theme Colors</vt:lpstr>
      <vt:lpstr>Dividers</vt:lpstr>
      <vt:lpstr>Cobranded</vt:lpstr>
      <vt:lpstr>6 Aylık Beklenti Göstergeleri KONUTDER Üyeleri Konut Sektörü Beklenti H1’ 25 Raporu </vt:lpstr>
      <vt:lpstr>PowerPoint Sunusu</vt:lpstr>
      <vt:lpstr>Katılımcı firmalar </vt:lpstr>
      <vt:lpstr>2024 H2 - 2025 H1 KARŞILAŞTIRMASI</vt:lpstr>
      <vt:lpstr>Yönetici Özeti</vt:lpstr>
      <vt:lpstr>1. El konut satış adetleri beklentileri </vt:lpstr>
      <vt:lpstr>1. El yabancıya satış adetleri beklentileri </vt:lpstr>
      <vt:lpstr>Konut fiyatları beklentileri </vt:lpstr>
      <vt:lpstr>Konut maliyetleri beklentileri </vt:lpstr>
      <vt:lpstr>İşçilik ve malzeme maliyetleri beklentileri </vt:lpstr>
      <vt:lpstr>Konut üretim adetleri beklentileri </vt:lpstr>
      <vt:lpstr>Kentsel dönüşüm alanında üretilecek konut sayısı beklentileri </vt:lpstr>
      <vt:lpstr>Konut kredisi faiz oranları beklentileri </vt:lpstr>
      <vt:lpstr>Kredili konut satış adetleri beklentileri </vt:lpstr>
      <vt:lpstr>Kira fiyatları beklentileri </vt:lpstr>
      <vt:lpstr>Barınma krizi ve gelecek beklentileri</vt:lpstr>
      <vt:lpstr>Yeni projeler ve satış planları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Türk Telekom GAMEON Marka Sağlığı Araştırması Raporu</dc:title>
  <dc:creator>Omer Erkoc</dc:creator>
  <cp:lastModifiedBy>BasınListem</cp:lastModifiedBy>
  <cp:revision>45</cp:revision>
  <cp:lastPrinted>2025-03-06T10:12:42Z</cp:lastPrinted>
  <dcterms:created xsi:type="dcterms:W3CDTF">2023-05-22T13:10:11Z</dcterms:created>
  <dcterms:modified xsi:type="dcterms:W3CDTF">2025-03-07T09:32:13Z</dcterms:modified>
</cp:coreProperties>
</file>